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4"/>
  </p:sldMasterIdLst>
  <p:notesMasterIdLst>
    <p:notesMasterId r:id="rId13"/>
  </p:notesMasterIdLst>
  <p:handoutMasterIdLst>
    <p:handoutMasterId r:id="rId14"/>
  </p:handoutMasterIdLst>
  <p:sldIdLst>
    <p:sldId id="400" r:id="rId5"/>
    <p:sldId id="391" r:id="rId6"/>
    <p:sldId id="403" r:id="rId7"/>
    <p:sldId id="404" r:id="rId8"/>
    <p:sldId id="270" r:id="rId9"/>
    <p:sldId id="401" r:id="rId10"/>
    <p:sldId id="406" r:id="rId11"/>
    <p:sldId id="40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1B67E1-24EB-84F1-07B5-5B79BC0649BB}" v="468" dt="2024-03-22T19:25:56.3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53" autoAdjust="0"/>
    <p:restoredTop sz="95226" autoAdjust="0"/>
  </p:normalViewPr>
  <p:slideViewPr>
    <p:cSldViewPr snapToGrid="0">
      <p:cViewPr varScale="1">
        <p:scale>
          <a:sx n="86" d="100"/>
          <a:sy n="86" d="100"/>
        </p:scale>
        <p:origin x="72" y="1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90" d="100"/>
        <a:sy n="90" d="100"/>
      </p:scale>
      <p:origin x="0" y="-1426"/>
    </p:cViewPr>
  </p:sorterViewPr>
  <p:notesViewPr>
    <p:cSldViewPr snapToGrid="0">
      <p:cViewPr varScale="1">
        <p:scale>
          <a:sx n="62" d="100"/>
          <a:sy n="62" d="100"/>
        </p:scale>
        <p:origin x="226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98C0E1-628D-4A29-932B-81EFC1D54B0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E4E1657-5A73-426A-A66E-C4F85559BEA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80B55D-A28C-4981-AA30-62D8B2215F35}" type="datetimeFigureOut">
              <a:rPr lang="en-US" smtClean="0"/>
              <a:t>3/23/2024</a:t>
            </a:fld>
            <a:endParaRPr lang="en-US" dirty="0"/>
          </a:p>
        </p:txBody>
      </p:sp>
      <p:sp>
        <p:nvSpPr>
          <p:cNvPr id="4" name="Footer Placeholder 3">
            <a:extLst>
              <a:ext uri="{FF2B5EF4-FFF2-40B4-BE49-F238E27FC236}">
                <a16:creationId xmlns:a16="http://schemas.microsoft.com/office/drawing/2014/main" id="{DBBF12EE-0BCA-4112-A66D-A1C7DDACEE3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059303C-1C5B-4166-91D0-954E1FF8A2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221B084-08CE-4CE2-A230-03FB2D2096EE}" type="slidenum">
              <a:rPr lang="en-US" smtClean="0"/>
              <a:t>‹#›</a:t>
            </a:fld>
            <a:endParaRPr lang="en-US" dirty="0"/>
          </a:p>
        </p:txBody>
      </p:sp>
    </p:spTree>
    <p:extLst>
      <p:ext uri="{BB962C8B-B14F-4D97-AF65-F5344CB8AC3E}">
        <p14:creationId xmlns:p14="http://schemas.microsoft.com/office/powerpoint/2010/main" val="53962556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jpeg>
</file>

<file path=ppt/media/image2.png>
</file>

<file path=ppt/media/image3.png>
</file>

<file path=ppt/media/image4.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3E07F7-7765-40B0-95C6-6F0178FC4D78}" type="datetimeFigureOut">
              <a:rPr lang="en-US" smtClean="0"/>
              <a:t>3/23/2024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4B07EB-3CEE-4B2A-A06F-03C965D4E9F1}" type="slidenum">
              <a:rPr lang="en-US" smtClean="0"/>
              <a:t>‹#›</a:t>
            </a:fld>
            <a:endParaRPr lang="en-US" dirty="0"/>
          </a:p>
        </p:txBody>
      </p:sp>
    </p:spTree>
    <p:extLst>
      <p:ext uri="{BB962C8B-B14F-4D97-AF65-F5344CB8AC3E}">
        <p14:creationId xmlns:p14="http://schemas.microsoft.com/office/powerpoint/2010/main" val="207629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BFE780-4B97-4708-B97F-94D8ADC6D799}" type="slidenum">
              <a:rPr lang="en-US" smtClean="0"/>
              <a:t>1</a:t>
            </a:fld>
            <a:endParaRPr lang="en-US" dirty="0"/>
          </a:p>
        </p:txBody>
      </p:sp>
    </p:spTree>
    <p:extLst>
      <p:ext uri="{BB962C8B-B14F-4D97-AF65-F5344CB8AC3E}">
        <p14:creationId xmlns:p14="http://schemas.microsoft.com/office/powerpoint/2010/main" val="446673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8C22AF-75C7-433B-B852-69970FBFF62D}" type="slidenum">
              <a:rPr lang="en-US" smtClean="0"/>
              <a:t>2</a:t>
            </a:fld>
            <a:endParaRPr lang="en-US" dirty="0"/>
          </a:p>
        </p:txBody>
      </p:sp>
    </p:spTree>
    <p:extLst>
      <p:ext uri="{BB962C8B-B14F-4D97-AF65-F5344CB8AC3E}">
        <p14:creationId xmlns:p14="http://schemas.microsoft.com/office/powerpoint/2010/main" val="4254271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3</a:t>
            </a:fld>
            <a:endParaRPr lang="en-US" dirty="0"/>
          </a:p>
        </p:txBody>
      </p:sp>
    </p:spTree>
    <p:extLst>
      <p:ext uri="{BB962C8B-B14F-4D97-AF65-F5344CB8AC3E}">
        <p14:creationId xmlns:p14="http://schemas.microsoft.com/office/powerpoint/2010/main" val="1359915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5</a:t>
            </a:fld>
            <a:endParaRPr lang="en-US" dirty="0"/>
          </a:p>
        </p:txBody>
      </p:sp>
    </p:spTree>
    <p:extLst>
      <p:ext uri="{BB962C8B-B14F-4D97-AF65-F5344CB8AC3E}">
        <p14:creationId xmlns:p14="http://schemas.microsoft.com/office/powerpoint/2010/main" val="239743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6D7BE9-6C4F-48E9-816E-E7C44694421A}" type="slidenum">
              <a:rPr lang="en-US" smtClean="0"/>
              <a:t>6</a:t>
            </a:fld>
            <a:endParaRPr lang="en-US" dirty="0"/>
          </a:p>
        </p:txBody>
      </p:sp>
    </p:spTree>
    <p:extLst>
      <p:ext uri="{BB962C8B-B14F-4D97-AF65-F5344CB8AC3E}">
        <p14:creationId xmlns:p14="http://schemas.microsoft.com/office/powerpoint/2010/main" val="3579268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958888C-33C4-45BB-9053-0F238EBC2503}"/>
              </a:ext>
            </a:extLst>
          </p:cNvPr>
          <p:cNvSpPr>
            <a:spLocks noGrp="1"/>
          </p:cNvSpPr>
          <p:nvPr>
            <p:ph type="pic" sz="quarter" idx="13"/>
          </p:nvPr>
        </p:nvSpPr>
        <p:spPr>
          <a:xfrm>
            <a:off x="0" y="0"/>
            <a:ext cx="12192000" cy="6858000"/>
          </a:xfrm>
        </p:spPr>
        <p:txBody>
          <a:bodyPr/>
          <a:lstStyle/>
          <a:p>
            <a:endParaRPr lang="en-US" dirty="0"/>
          </a:p>
        </p:txBody>
      </p:sp>
      <p:sp useBgFill="1">
        <p:nvSpPr>
          <p:cNvPr id="10" name="Title 1">
            <a:extLst>
              <a:ext uri="{FF2B5EF4-FFF2-40B4-BE49-F238E27FC236}">
                <a16:creationId xmlns:a16="http://schemas.microsoft.com/office/drawing/2014/main" id="{E234E1C5-BD1C-4142-BA62-2A1D902B606D}"/>
              </a:ext>
            </a:extLst>
          </p:cNvPr>
          <p:cNvSpPr>
            <a:spLocks noGrp="1"/>
          </p:cNvSpPr>
          <p:nvPr>
            <p:ph type="ctrTitle"/>
          </p:nvPr>
        </p:nvSpPr>
        <p:spPr>
          <a:xfrm>
            <a:off x="2263430" y="1762887"/>
            <a:ext cx="7665140" cy="2140251"/>
          </a:xfrm>
        </p:spPr>
        <p:txBody>
          <a:bodyPr tIns="365760" anchor="ctr">
            <a:normAutofit/>
          </a:bodyPr>
          <a:lstStyle>
            <a:lvl1pPr algn="ctr">
              <a:defRPr sz="5400"/>
            </a:lvl1pPr>
          </a:lstStyle>
          <a:p>
            <a:endParaRPr lang="en-US" sz="4800" dirty="0"/>
          </a:p>
        </p:txBody>
      </p:sp>
      <p:sp useBgFill="1">
        <p:nvSpPr>
          <p:cNvPr id="12" name="Subtitle 2" descr="Tag=AccentColor&#10;Flavor=Light&#10;Target=Text">
            <a:extLst>
              <a:ext uri="{FF2B5EF4-FFF2-40B4-BE49-F238E27FC236}">
                <a16:creationId xmlns:a16="http://schemas.microsoft.com/office/drawing/2014/main" id="{DED57426-1707-4704-8E09-2F76090515F3}"/>
              </a:ext>
            </a:extLst>
          </p:cNvPr>
          <p:cNvSpPr>
            <a:spLocks noGrp="1"/>
          </p:cNvSpPr>
          <p:nvPr>
            <p:ph type="subTitle" idx="1"/>
          </p:nvPr>
        </p:nvSpPr>
        <p:spPr>
          <a:xfrm>
            <a:off x="2263430" y="3903138"/>
            <a:ext cx="7665139" cy="1191977"/>
          </a:xfrm>
        </p:spPr>
        <p:txBody>
          <a:bodyPr/>
          <a:lstStyle>
            <a:lvl1pPr marL="0" indent="0" algn="ctr">
              <a:buNone/>
              <a:defRPr/>
            </a:lvl1pPr>
          </a:lstStyle>
          <a:p>
            <a:endParaRPr lang="en-US" dirty="0"/>
          </a:p>
        </p:txBody>
      </p:sp>
    </p:spTree>
    <p:extLst>
      <p:ext uri="{BB962C8B-B14F-4D97-AF65-F5344CB8AC3E}">
        <p14:creationId xmlns:p14="http://schemas.microsoft.com/office/powerpoint/2010/main" val="3600301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FDB9BCB-0C27-46E1-90C0-AADF00541844}"/>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10649" y="1"/>
            <a:ext cx="4690532" cy="6858000"/>
          </a:xfrm>
          <a:prstGeom prst="rect">
            <a:avLst/>
          </a:prstGeom>
        </p:spPr>
      </p:pic>
      <p:sp>
        <p:nvSpPr>
          <p:cNvPr id="2" name="Title 1"/>
          <p:cNvSpPr>
            <a:spLocks noGrp="1"/>
          </p:cNvSpPr>
          <p:nvPr>
            <p:ph type="title"/>
          </p:nvPr>
        </p:nvSpPr>
        <p:spPr>
          <a:xfrm>
            <a:off x="5369441" y="1233378"/>
            <a:ext cx="5898114" cy="1357422"/>
          </a:xfrm>
        </p:spPr>
        <p:txBody>
          <a:bodyPr anchor="b">
            <a:noAutofit/>
          </a:bodyPr>
          <a:lstStyle>
            <a:lvl1pPr algn="ctr">
              <a:defRPr lang="en-US" sz="40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stStyle>
          <a:p>
            <a:r>
              <a:rPr lang="en-US" dirty="0"/>
              <a:t>Click to edit Master title style</a:t>
            </a:r>
          </a:p>
        </p:txBody>
      </p:sp>
      <p:sp>
        <p:nvSpPr>
          <p:cNvPr id="10" name="Subtitle 2" descr="Tag=AccentColor&#10;Flavor=Light&#10;Target=Text">
            <a:extLst>
              <a:ext uri="{FF2B5EF4-FFF2-40B4-BE49-F238E27FC236}">
                <a16:creationId xmlns:a16="http://schemas.microsoft.com/office/drawing/2014/main" id="{61821B46-FA47-4BEB-A735-3A8E1161FD7A}"/>
              </a:ext>
            </a:extLst>
          </p:cNvPr>
          <p:cNvSpPr>
            <a:spLocks noGrp="1"/>
          </p:cNvSpPr>
          <p:nvPr>
            <p:ph type="subTitle" idx="13"/>
          </p:nvPr>
        </p:nvSpPr>
        <p:spPr>
          <a:xfrm>
            <a:off x="5369440" y="2895601"/>
            <a:ext cx="5898115" cy="2378074"/>
          </a:xfrm>
        </p:spPr>
        <p:txBody>
          <a:bodyPr>
            <a:normAutofit/>
          </a:bodyPr>
          <a:lstStyle>
            <a:lvl1pPr marL="36900" indent="0">
              <a:buNone/>
              <a:defRPr/>
            </a:lvl1pPr>
          </a:lstStyle>
          <a:p>
            <a:endParaRPr lang="en-US" dirty="0"/>
          </a:p>
        </p:txBody>
      </p:sp>
      <p:sp>
        <p:nvSpPr>
          <p:cNvPr id="13" name="Picture Placeholder 12">
            <a:extLst>
              <a:ext uri="{FF2B5EF4-FFF2-40B4-BE49-F238E27FC236}">
                <a16:creationId xmlns:a16="http://schemas.microsoft.com/office/drawing/2014/main" id="{CF220894-C699-4E12-9EB4-2318F23E4AAF}"/>
              </a:ext>
            </a:extLst>
          </p:cNvPr>
          <p:cNvSpPr>
            <a:spLocks noGrp="1"/>
          </p:cNvSpPr>
          <p:nvPr>
            <p:ph type="pic" sz="quarter" idx="14"/>
          </p:nvPr>
        </p:nvSpPr>
        <p:spPr>
          <a:xfrm>
            <a:off x="-11113" y="0"/>
            <a:ext cx="4583113" cy="6858000"/>
          </a:xfrm>
        </p:spPr>
        <p:txBody>
          <a:bodyPr/>
          <a:lstStyle/>
          <a:p>
            <a:endParaRPr lang="en-US" dirty="0"/>
          </a:p>
        </p:txBody>
      </p:sp>
      <p:sp>
        <p:nvSpPr>
          <p:cNvPr id="6" name="Footer Placeholder 5"/>
          <p:cNvSpPr>
            <a:spLocks noGrp="1"/>
          </p:cNvSpPr>
          <p:nvPr>
            <p:ph type="ftr" sz="quarter" idx="11"/>
          </p:nvPr>
        </p:nvSpPr>
        <p:spPr/>
        <p:txBody>
          <a:bodyPr/>
          <a:lstStyle/>
          <a:p>
            <a:r>
              <a:rPr lang="en-US" dirty="0"/>
              <a:t>Sample footer text</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679034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958888C-33C4-45BB-9053-0F238EBC2503}"/>
              </a:ext>
            </a:extLst>
          </p:cNvPr>
          <p:cNvSpPr>
            <a:spLocks noGrp="1"/>
          </p:cNvSpPr>
          <p:nvPr>
            <p:ph type="pic" sz="quarter" idx="13"/>
          </p:nvPr>
        </p:nvSpPr>
        <p:spPr>
          <a:xfrm>
            <a:off x="0" y="0"/>
            <a:ext cx="12192000" cy="6858000"/>
          </a:xfrm>
        </p:spPr>
        <p:txBody>
          <a:bodyPr/>
          <a:lstStyle/>
          <a:p>
            <a:endParaRPr lang="en-US" dirty="0"/>
          </a:p>
        </p:txBody>
      </p:sp>
      <p:sp useBgFill="1">
        <p:nvSpPr>
          <p:cNvPr id="2" name="Title 1"/>
          <p:cNvSpPr>
            <a:spLocks noGrp="1"/>
          </p:cNvSpPr>
          <p:nvPr>
            <p:ph type="ctrTitle"/>
          </p:nvPr>
        </p:nvSpPr>
        <p:spPr>
          <a:xfrm>
            <a:off x="1146676" y="1572884"/>
            <a:ext cx="4100417" cy="2585050"/>
          </a:xfrm>
        </p:spPr>
        <p:txBody>
          <a:bodyPr lIns="274320" anchor="ctr">
            <a:normAutofit/>
          </a:bodyPr>
          <a:lstStyle>
            <a:lvl1pPr algn="l">
              <a:defRPr lang="en-US" sz="40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stStyle>
          <a:p>
            <a:r>
              <a:rPr lang="en-US" dirty="0"/>
              <a:t>Click to edit</a:t>
            </a:r>
          </a:p>
        </p:txBody>
      </p:sp>
      <p:sp useBgFill="1">
        <p:nvSpPr>
          <p:cNvPr id="3" name="Subtitle 2"/>
          <p:cNvSpPr>
            <a:spLocks noGrp="1"/>
          </p:cNvSpPr>
          <p:nvPr>
            <p:ph type="subTitle" idx="1"/>
          </p:nvPr>
        </p:nvSpPr>
        <p:spPr>
          <a:xfrm>
            <a:off x="1146675" y="4157934"/>
            <a:ext cx="4100418" cy="1446364"/>
          </a:xfrm>
        </p:spPr>
        <p:txBody>
          <a:bodyPr lIns="274320" anchor="t">
            <a:normAutofit/>
          </a:bodyPr>
          <a:lstStyle>
            <a:lvl1pPr marL="342900" indent="-306000" algn="l" defTabSz="457200" rtl="0" eaLnBrk="1" latinLnBrk="0" hangingPunct="1">
              <a:lnSpc>
                <a:spcPct val="80000"/>
              </a:lnSpc>
              <a:spcBef>
                <a:spcPct val="20000"/>
              </a:spcBef>
              <a:spcAft>
                <a:spcPts val="600"/>
              </a:spcAft>
              <a:buClr>
                <a:schemeClr val="tx2"/>
              </a:buClr>
              <a:buSzPct val="70000"/>
              <a:buFont typeface="Wingdings 2" charset="2"/>
              <a:buChar char=""/>
              <a:defRPr lang="en-US" sz="16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r>
              <a:rPr lang="en-US" dirty="0"/>
              <a:t>Sample footer text</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864259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B2FCC-99C4-4C2B-99B4-9C5E13D5344B}"/>
              </a:ext>
            </a:extLst>
          </p:cNvPr>
          <p:cNvSpPr>
            <a:spLocks noGrp="1"/>
          </p:cNvSpPr>
          <p:nvPr>
            <p:ph type="title"/>
          </p:nvPr>
        </p:nvSpPr>
        <p:spPr>
          <a:xfrm>
            <a:off x="8050975" y="782122"/>
            <a:ext cx="3619500" cy="2492828"/>
          </a:xfrm>
        </p:spPr>
        <p:txBody>
          <a:bodyPr anchor="b"/>
          <a:lstStyle>
            <a:lvl1pPr algn="l">
              <a:spcBef>
                <a:spcPts val="960"/>
              </a:spcBef>
              <a:spcAft>
                <a:spcPts val="600"/>
              </a:spcAft>
              <a:defRPr/>
            </a:lvl1pPr>
          </a:lstStyle>
          <a:p>
            <a:r>
              <a:rPr lang="en-US" dirty="0"/>
              <a:t>Click to edit Master title style</a:t>
            </a:r>
          </a:p>
        </p:txBody>
      </p:sp>
      <p:sp>
        <p:nvSpPr>
          <p:cNvPr id="11" name="Picture Placeholder 10">
            <a:extLst>
              <a:ext uri="{FF2B5EF4-FFF2-40B4-BE49-F238E27FC236}">
                <a16:creationId xmlns:a16="http://schemas.microsoft.com/office/drawing/2014/main" id="{8958888C-33C4-45BB-9053-0F238EBC2503}"/>
              </a:ext>
            </a:extLst>
          </p:cNvPr>
          <p:cNvSpPr>
            <a:spLocks noGrp="1"/>
          </p:cNvSpPr>
          <p:nvPr>
            <p:ph type="pic" sz="quarter" idx="13"/>
          </p:nvPr>
        </p:nvSpPr>
        <p:spPr>
          <a:xfrm>
            <a:off x="-4740" y="0"/>
            <a:ext cx="3754712" cy="2675444"/>
          </a:xfrm>
          <a:ln>
            <a:noFill/>
          </a:ln>
        </p:spPr>
        <p:txBody>
          <a:bodyPr/>
          <a:lstStyle/>
          <a:p>
            <a:endParaRPr lang="en-US" dirty="0"/>
          </a:p>
        </p:txBody>
      </p:sp>
      <p:sp>
        <p:nvSpPr>
          <p:cNvPr id="19" name="Picture Placeholder 10">
            <a:extLst>
              <a:ext uri="{FF2B5EF4-FFF2-40B4-BE49-F238E27FC236}">
                <a16:creationId xmlns:a16="http://schemas.microsoft.com/office/drawing/2014/main" id="{B5F49914-A317-424F-9214-203370D7674B}"/>
              </a:ext>
            </a:extLst>
          </p:cNvPr>
          <p:cNvSpPr>
            <a:spLocks noGrp="1"/>
          </p:cNvSpPr>
          <p:nvPr>
            <p:ph type="pic" sz="quarter" idx="14"/>
          </p:nvPr>
        </p:nvSpPr>
        <p:spPr>
          <a:xfrm>
            <a:off x="3749972" y="0"/>
            <a:ext cx="3793815" cy="2675444"/>
          </a:xfrm>
          <a:ln>
            <a:noFill/>
          </a:ln>
        </p:spPr>
        <p:txBody>
          <a:bodyPr/>
          <a:lstStyle/>
          <a:p>
            <a:endParaRPr lang="en-US" dirty="0"/>
          </a:p>
        </p:txBody>
      </p:sp>
      <p:sp>
        <p:nvSpPr>
          <p:cNvPr id="20" name="Picture Placeholder 10">
            <a:extLst>
              <a:ext uri="{FF2B5EF4-FFF2-40B4-BE49-F238E27FC236}">
                <a16:creationId xmlns:a16="http://schemas.microsoft.com/office/drawing/2014/main" id="{B68EE34D-80C0-4CEE-99D1-3C91F6626DFF}"/>
              </a:ext>
            </a:extLst>
          </p:cNvPr>
          <p:cNvSpPr>
            <a:spLocks noGrp="1"/>
          </p:cNvSpPr>
          <p:nvPr>
            <p:ph type="pic" sz="quarter" idx="15"/>
          </p:nvPr>
        </p:nvSpPr>
        <p:spPr>
          <a:xfrm>
            <a:off x="-4740" y="2675444"/>
            <a:ext cx="7543904" cy="4182556"/>
          </a:xfrm>
          <a:ln>
            <a:noFill/>
          </a:ln>
        </p:spPr>
        <p:txBody>
          <a:bodyPr/>
          <a:lstStyle/>
          <a:p>
            <a:endParaRPr lang="en-US" dirty="0"/>
          </a:p>
        </p:txBody>
      </p:sp>
      <p:sp>
        <p:nvSpPr>
          <p:cNvPr id="12" name="Footer Placeholder 4">
            <a:extLst>
              <a:ext uri="{FF2B5EF4-FFF2-40B4-BE49-F238E27FC236}">
                <a16:creationId xmlns:a16="http://schemas.microsoft.com/office/drawing/2014/main" id="{25E34894-A499-4CC3-9F3E-BB0B1268CC35}"/>
              </a:ext>
            </a:extLst>
          </p:cNvPr>
          <p:cNvSpPr>
            <a:spLocks noGrp="1"/>
          </p:cNvSpPr>
          <p:nvPr>
            <p:ph type="ftr" sz="quarter" idx="11"/>
          </p:nvPr>
        </p:nvSpPr>
        <p:spPr>
          <a:xfrm>
            <a:off x="913795" y="6000749"/>
            <a:ext cx="6672865" cy="365125"/>
          </a:xfrm>
        </p:spPr>
        <p:txBody>
          <a:bodyPr/>
          <a:lstStyle/>
          <a:p>
            <a:r>
              <a:rPr lang="en-US" dirty="0"/>
              <a:t>Sample footer text</a:t>
            </a:r>
          </a:p>
        </p:txBody>
      </p:sp>
      <p:sp>
        <p:nvSpPr>
          <p:cNvPr id="23" name="Text Placeholder 22">
            <a:extLst>
              <a:ext uri="{FF2B5EF4-FFF2-40B4-BE49-F238E27FC236}">
                <a16:creationId xmlns:a16="http://schemas.microsoft.com/office/drawing/2014/main" id="{6F37D4A7-7BA4-4331-82C1-818D1B5B05B2}"/>
              </a:ext>
            </a:extLst>
          </p:cNvPr>
          <p:cNvSpPr>
            <a:spLocks noGrp="1"/>
          </p:cNvSpPr>
          <p:nvPr>
            <p:ph type="body" sz="quarter" idx="17"/>
          </p:nvPr>
        </p:nvSpPr>
        <p:spPr>
          <a:xfrm>
            <a:off x="8042275" y="3592286"/>
            <a:ext cx="3619500" cy="19923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41879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p:cNvSpPr>
            <a:spLocks noGrp="1"/>
          </p:cNvSpPr>
          <p:nvPr>
            <p:ph type="ctrTitle"/>
          </p:nvPr>
        </p:nvSpPr>
        <p:spPr>
          <a:xfrm>
            <a:off x="913335" y="1233378"/>
            <a:ext cx="5697102" cy="1405366"/>
          </a:xfrm>
        </p:spPr>
        <p:txBody>
          <a:bodyPr anchor="b">
            <a:noAutofit/>
          </a:bodyPr>
          <a:lstStyle>
            <a:lvl1pPr algn="ctr">
              <a:defRPr sz="4000"/>
            </a:lvl1pPr>
          </a:lstStyle>
          <a:p>
            <a:r>
              <a:rPr lang="en-US" dirty="0"/>
              <a:t>Click to edit Master title style</a:t>
            </a:r>
          </a:p>
        </p:txBody>
      </p:sp>
      <p:sp>
        <p:nvSpPr>
          <p:cNvPr id="3" name="Subtitle 2"/>
          <p:cNvSpPr>
            <a:spLocks noGrp="1"/>
          </p:cNvSpPr>
          <p:nvPr>
            <p:ph type="subTitle" idx="1"/>
          </p:nvPr>
        </p:nvSpPr>
        <p:spPr>
          <a:xfrm>
            <a:off x="913795" y="3002281"/>
            <a:ext cx="5686437" cy="2271393"/>
          </a:xfrm>
        </p:spPr>
        <p:txBody>
          <a:bodyPr anchor="t">
            <a:normAutofit/>
          </a:bodyPr>
          <a:lstStyle>
            <a:lvl1pPr marL="0" indent="0" algn="ctr">
              <a:buNone/>
              <a:defRPr lang="en-US" sz="20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Calibri"/>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F93FCD85-64A9-4257-8703-568A1629E13D}"/>
              </a:ext>
            </a:extLst>
          </p:cNvPr>
          <p:cNvSpPr>
            <a:spLocks noGrp="1"/>
          </p:cNvSpPr>
          <p:nvPr>
            <p:ph type="pic" sz="quarter" idx="13"/>
          </p:nvPr>
        </p:nvSpPr>
        <p:spPr>
          <a:xfrm>
            <a:off x="7596864" y="0"/>
            <a:ext cx="4572000" cy="6858000"/>
          </a:xfrm>
        </p:spPr>
        <p:txBody>
          <a:bodyPr/>
          <a:lstStyle/>
          <a:p>
            <a:endParaRPr lang="en-US" dirty="0"/>
          </a:p>
        </p:txBody>
      </p:sp>
      <p:pic>
        <p:nvPicPr>
          <p:cNvPr id="9" name="Picture 8">
            <a:extLst>
              <a:ext uri="{FF2B5EF4-FFF2-40B4-BE49-F238E27FC236}">
                <a16:creationId xmlns:a16="http://schemas.microsoft.com/office/drawing/2014/main" id="{1A47AB1B-8039-41F6-A255-B03F33FB635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501468" y="1"/>
            <a:ext cx="4690532" cy="6858000"/>
          </a:xfrm>
          <a:prstGeom prst="rect">
            <a:avLst/>
          </a:prstGeom>
        </p:spPr>
      </p:pic>
      <p:sp>
        <p:nvSpPr>
          <p:cNvPr id="10" name="Date Placeholder 3">
            <a:extLst>
              <a:ext uri="{FF2B5EF4-FFF2-40B4-BE49-F238E27FC236}">
                <a16:creationId xmlns:a16="http://schemas.microsoft.com/office/drawing/2014/main" id="{FBC8FC98-420D-47E9-A6BF-65337349F5D7}"/>
              </a:ext>
            </a:extLst>
          </p:cNvPr>
          <p:cNvSpPr>
            <a:spLocks noGrp="1"/>
          </p:cNvSpPr>
          <p:nvPr>
            <p:ph type="dt" sz="half" idx="10"/>
          </p:nvPr>
        </p:nvSpPr>
        <p:spPr>
          <a:xfrm>
            <a:off x="7678736" y="6000749"/>
            <a:ext cx="2743200" cy="365125"/>
          </a:xfrm>
        </p:spPr>
        <p:txBody>
          <a:bodyPr/>
          <a:lstStyle>
            <a:lvl1pPr>
              <a:defRPr/>
            </a:lvl1pPr>
          </a:lstStyle>
          <a:p>
            <a:r>
              <a:rPr lang="en-US"/>
              <a:t>20XX</a:t>
            </a:r>
            <a:endParaRPr lang="en-US" dirty="0"/>
          </a:p>
        </p:txBody>
      </p:sp>
      <p:sp>
        <p:nvSpPr>
          <p:cNvPr id="11" name="Slide Number Placeholder 5">
            <a:extLst>
              <a:ext uri="{FF2B5EF4-FFF2-40B4-BE49-F238E27FC236}">
                <a16:creationId xmlns:a16="http://schemas.microsoft.com/office/drawing/2014/main" id="{016EE41C-5E1E-448A-AC09-A8C32B4A87FA}"/>
              </a:ext>
            </a:extLst>
          </p:cNvPr>
          <p:cNvSpPr>
            <a:spLocks noGrp="1"/>
          </p:cNvSpPr>
          <p:nvPr>
            <p:ph type="sldNum" sz="quarter" idx="12"/>
          </p:nvPr>
        </p:nvSpPr>
        <p:spPr>
          <a:xfrm>
            <a:off x="10514011" y="6000749"/>
            <a:ext cx="753545"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7973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 name="Title 1"/>
          <p:cNvSpPr>
            <a:spLocks noGrp="1"/>
          </p:cNvSpPr>
          <p:nvPr>
            <p:ph type="title"/>
          </p:nvPr>
        </p:nvSpPr>
        <p:spPr>
          <a:xfrm>
            <a:off x="1370693" y="4913529"/>
            <a:ext cx="9440034" cy="680691"/>
          </a:xfrm>
        </p:spPr>
        <p:txBody>
          <a:bodyPr/>
          <a:lstStyle/>
          <a:p>
            <a:r>
              <a:rPr lang="en-US" dirty="0"/>
              <a:t>Click to edit Master title style</a:t>
            </a:r>
          </a:p>
        </p:txBody>
      </p:sp>
      <p:sp>
        <p:nvSpPr>
          <p:cNvPr id="8" name="Subtitle 2">
            <a:extLst>
              <a:ext uri="{FF2B5EF4-FFF2-40B4-BE49-F238E27FC236}">
                <a16:creationId xmlns:a16="http://schemas.microsoft.com/office/drawing/2014/main" id="{29CC1453-4E18-4960-B6D5-529F625B9A3C}"/>
              </a:ext>
            </a:extLst>
          </p:cNvPr>
          <p:cNvSpPr>
            <a:spLocks noGrp="1"/>
          </p:cNvSpPr>
          <p:nvPr>
            <p:ph type="subTitle" idx="1"/>
          </p:nvPr>
        </p:nvSpPr>
        <p:spPr>
          <a:xfrm>
            <a:off x="1370693" y="5713343"/>
            <a:ext cx="9440034" cy="436942"/>
          </a:xfrm>
        </p:spPr>
        <p:txBody>
          <a:bodyPr/>
          <a:lstStyle>
            <a:lvl1pPr marL="36900" indent="0" algn="ctr">
              <a:buNone/>
              <a:defRPr/>
            </a:lvl1pPr>
          </a:lstStyle>
          <a:p>
            <a:r>
              <a:rPr lang="en-US" dirty="0"/>
              <a:t>Subtitle</a:t>
            </a:r>
          </a:p>
        </p:txBody>
      </p:sp>
      <p:sp>
        <p:nvSpPr>
          <p:cNvPr id="16" name="Picture Placeholder 15">
            <a:extLst>
              <a:ext uri="{FF2B5EF4-FFF2-40B4-BE49-F238E27FC236}">
                <a16:creationId xmlns:a16="http://schemas.microsoft.com/office/drawing/2014/main" id="{ADDA07CD-6F66-4875-B1ED-5D11B9642B31}"/>
              </a:ext>
            </a:extLst>
          </p:cNvPr>
          <p:cNvSpPr>
            <a:spLocks noGrp="1"/>
          </p:cNvSpPr>
          <p:nvPr>
            <p:ph type="pic" sz="quarter" idx="13"/>
          </p:nvPr>
        </p:nvSpPr>
        <p:spPr>
          <a:xfrm>
            <a:off x="642938" y="642938"/>
            <a:ext cx="5130800" cy="3303587"/>
          </a:xfrm>
        </p:spPr>
        <p:txBody>
          <a:bodyPr/>
          <a:lstStyle/>
          <a:p>
            <a:endParaRPr lang="en-US" dirty="0"/>
          </a:p>
        </p:txBody>
      </p:sp>
      <p:sp>
        <p:nvSpPr>
          <p:cNvPr id="17" name="Picture Placeholder 15">
            <a:extLst>
              <a:ext uri="{FF2B5EF4-FFF2-40B4-BE49-F238E27FC236}">
                <a16:creationId xmlns:a16="http://schemas.microsoft.com/office/drawing/2014/main" id="{E1CB1643-335F-4FF9-8A42-C5652761302E}"/>
              </a:ext>
            </a:extLst>
          </p:cNvPr>
          <p:cNvSpPr>
            <a:spLocks noGrp="1"/>
          </p:cNvSpPr>
          <p:nvPr>
            <p:ph type="pic" sz="quarter" idx="14"/>
          </p:nvPr>
        </p:nvSpPr>
        <p:spPr>
          <a:xfrm>
            <a:off x="6417733" y="642937"/>
            <a:ext cx="5130800" cy="3303587"/>
          </a:xfrm>
        </p:spPr>
        <p:txBody>
          <a:bodyPr/>
          <a:lstStyle/>
          <a:p>
            <a:endParaRPr lang="en-US" dirty="0"/>
          </a:p>
        </p:txBody>
      </p:sp>
      <p:pic>
        <p:nvPicPr>
          <p:cNvPr id="9" name="Picture 8">
            <a:extLst>
              <a:ext uri="{FF2B5EF4-FFF2-40B4-BE49-F238E27FC236}">
                <a16:creationId xmlns:a16="http://schemas.microsoft.com/office/drawing/2014/main" id="{44843549-5E1B-48B7-A510-624588410748}"/>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1" y="0"/>
            <a:ext cx="12192001" cy="4322278"/>
          </a:xfrm>
          <a:prstGeom prst="rect">
            <a:avLst/>
          </a:prstGeom>
        </p:spPr>
      </p:pic>
      <p:cxnSp>
        <p:nvCxnSpPr>
          <p:cNvPr id="11" name="Straight Connector 10">
            <a:extLst>
              <a:ext uri="{FF2B5EF4-FFF2-40B4-BE49-F238E27FC236}">
                <a16:creationId xmlns:a16="http://schemas.microsoft.com/office/drawing/2014/main" id="{43B5FF67-7EEC-4AB0-8445-132F99922894}"/>
              </a:ext>
              <a:ext uri="{C183D7F6-B498-43B3-948B-1728B52AA6E4}">
                <adec:decorative xmlns:adec="http://schemas.microsoft.com/office/drawing/2017/decorative" val="1"/>
              </a:ext>
            </a:extLst>
          </p:cNvPr>
          <p:cNvCxnSpPr/>
          <p:nvPr userDrawn="1"/>
        </p:nvCxnSpPr>
        <p:spPr>
          <a:xfrm>
            <a:off x="6096000" y="1609536"/>
            <a:ext cx="0" cy="1371600"/>
          </a:xfrm>
          <a:prstGeom prst="line">
            <a:avLst/>
          </a:prstGeom>
          <a:ln w="19050">
            <a:solidFill>
              <a:schemeClr val="tx1">
                <a:lumMod val="75000"/>
              </a:schemeClr>
            </a:solidFill>
          </a:ln>
          <a:effectLst>
            <a:innerShdw blurRad="114300">
              <a:prstClr val="black"/>
            </a:inn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3172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hart, table, time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Sample footer text</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72902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6754A53-50F5-4BFC-9D4B-69FF19B5766A}"/>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501468" y="1"/>
            <a:ext cx="4690532" cy="6858000"/>
          </a:xfrm>
          <a:prstGeom prst="rect">
            <a:avLst/>
          </a:prstGeom>
        </p:spPr>
      </p:pic>
      <p:sp>
        <p:nvSpPr>
          <p:cNvPr id="2" name="Title 1">
            <a:extLst>
              <a:ext uri="{FF2B5EF4-FFF2-40B4-BE49-F238E27FC236}">
                <a16:creationId xmlns:a16="http://schemas.microsoft.com/office/drawing/2014/main" id="{5EE3AA4C-F452-4742-B62F-D92ACEB05867}"/>
              </a:ext>
            </a:extLst>
          </p:cNvPr>
          <p:cNvSpPr>
            <a:spLocks noGrp="1"/>
          </p:cNvSpPr>
          <p:nvPr>
            <p:ph type="title"/>
          </p:nvPr>
        </p:nvSpPr>
        <p:spPr>
          <a:xfrm>
            <a:off x="1158948" y="1233378"/>
            <a:ext cx="5441285" cy="2911902"/>
          </a:xfrm>
        </p:spPr>
        <p:txBody>
          <a:bodyPr>
            <a:normAutofit/>
          </a:bodyPr>
          <a:lstStyle>
            <a:lvl1pPr>
              <a:defRPr sz="4400"/>
            </a:lvl1pPr>
          </a:lstStyle>
          <a:p>
            <a:r>
              <a:rPr lang="en-US" dirty="0"/>
              <a:t>Click to edit Master title style</a:t>
            </a:r>
          </a:p>
        </p:txBody>
      </p:sp>
      <p:sp>
        <p:nvSpPr>
          <p:cNvPr id="7" name="Subtitle 2">
            <a:extLst>
              <a:ext uri="{FF2B5EF4-FFF2-40B4-BE49-F238E27FC236}">
                <a16:creationId xmlns:a16="http://schemas.microsoft.com/office/drawing/2014/main" id="{C4A6F582-B177-429F-8965-8FC2335DBCC9}"/>
              </a:ext>
            </a:extLst>
          </p:cNvPr>
          <p:cNvSpPr>
            <a:spLocks noGrp="1"/>
          </p:cNvSpPr>
          <p:nvPr>
            <p:ph type="subTitle" idx="1"/>
          </p:nvPr>
        </p:nvSpPr>
        <p:spPr>
          <a:xfrm>
            <a:off x="1158948" y="4495800"/>
            <a:ext cx="5441286" cy="777874"/>
          </a:xfrm>
        </p:spPr>
        <p:txBody>
          <a:bodyPr/>
          <a:lstStyle>
            <a:lvl1pPr marL="36900" indent="0" algn="ctr">
              <a:buNone/>
              <a:defRPr/>
            </a:lvl1pPr>
          </a:lstStyle>
          <a:p>
            <a:endParaRPr lang="en-US" dirty="0"/>
          </a:p>
        </p:txBody>
      </p:sp>
      <p:sp>
        <p:nvSpPr>
          <p:cNvPr id="4" name="Footer Placeholder 3">
            <a:extLst>
              <a:ext uri="{FF2B5EF4-FFF2-40B4-BE49-F238E27FC236}">
                <a16:creationId xmlns:a16="http://schemas.microsoft.com/office/drawing/2014/main" id="{D5708956-7306-4C30-B1DF-68E2666A233C}"/>
              </a:ext>
            </a:extLst>
          </p:cNvPr>
          <p:cNvSpPr>
            <a:spLocks noGrp="1"/>
          </p:cNvSpPr>
          <p:nvPr>
            <p:ph type="ftr" sz="quarter" idx="11"/>
          </p:nvPr>
        </p:nvSpPr>
        <p:spPr>
          <a:xfrm>
            <a:off x="913796" y="6000749"/>
            <a:ext cx="5686438" cy="365125"/>
          </a:xfrm>
        </p:spPr>
        <p:txBody>
          <a:bodyPr/>
          <a:lstStyle/>
          <a:p>
            <a:r>
              <a:rPr lang="en-US" dirty="0"/>
              <a:t>Sample footer text</a:t>
            </a:r>
          </a:p>
        </p:txBody>
      </p:sp>
      <p:sp>
        <p:nvSpPr>
          <p:cNvPr id="17" name="Picture Placeholder 16">
            <a:extLst>
              <a:ext uri="{FF2B5EF4-FFF2-40B4-BE49-F238E27FC236}">
                <a16:creationId xmlns:a16="http://schemas.microsoft.com/office/drawing/2014/main" id="{F5FA9922-F4B7-458A-B446-58C5673A30DC}"/>
              </a:ext>
            </a:extLst>
          </p:cNvPr>
          <p:cNvSpPr>
            <a:spLocks noGrp="1"/>
          </p:cNvSpPr>
          <p:nvPr>
            <p:ph type="pic" sz="quarter" idx="12"/>
          </p:nvPr>
        </p:nvSpPr>
        <p:spPr>
          <a:xfrm>
            <a:off x="7848600" y="642938"/>
            <a:ext cx="3700463" cy="2625725"/>
          </a:xfrm>
        </p:spPr>
        <p:txBody>
          <a:bodyPr/>
          <a:lstStyle/>
          <a:p>
            <a:endParaRPr lang="en-US" dirty="0"/>
          </a:p>
        </p:txBody>
      </p:sp>
      <p:sp>
        <p:nvSpPr>
          <p:cNvPr id="18" name="Picture Placeholder 16">
            <a:extLst>
              <a:ext uri="{FF2B5EF4-FFF2-40B4-BE49-F238E27FC236}">
                <a16:creationId xmlns:a16="http://schemas.microsoft.com/office/drawing/2014/main" id="{A931B751-CD27-4E96-B65A-1D983D265034}"/>
              </a:ext>
            </a:extLst>
          </p:cNvPr>
          <p:cNvSpPr>
            <a:spLocks noGrp="1"/>
          </p:cNvSpPr>
          <p:nvPr>
            <p:ph type="pic" sz="quarter" idx="13"/>
          </p:nvPr>
        </p:nvSpPr>
        <p:spPr>
          <a:xfrm>
            <a:off x="7848600" y="3600901"/>
            <a:ext cx="3700463" cy="2625725"/>
          </a:xfrm>
        </p:spPr>
        <p:txBody>
          <a:bodyPr/>
          <a:lstStyle/>
          <a:p>
            <a:endParaRPr lang="en-US" dirty="0"/>
          </a:p>
        </p:txBody>
      </p:sp>
    </p:spTree>
    <p:extLst>
      <p:ext uri="{BB962C8B-B14F-4D97-AF65-F5344CB8AC3E}">
        <p14:creationId xmlns:p14="http://schemas.microsoft.com/office/powerpoint/2010/main" val="12678071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9B87676-021D-46A4-8D5E-AAB45A5F2EB7}"/>
              </a:ext>
              <a:ext uri="{C183D7F6-B498-43B3-948B-1728B52AA6E4}">
                <adec:decorative xmlns:adec="http://schemas.microsoft.com/office/drawing/2017/decorative" val="1"/>
              </a:ext>
            </a:extLst>
          </p:cNvPr>
          <p:cNvSpPr/>
          <p:nvPr userDrawn="1"/>
        </p:nvSpPr>
        <p:spPr>
          <a:xfrm>
            <a:off x="660053" y="2057400"/>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2" name="Picture Placeholder 31">
            <a:extLst>
              <a:ext uri="{FF2B5EF4-FFF2-40B4-BE49-F238E27FC236}">
                <a16:creationId xmlns:a16="http://schemas.microsoft.com/office/drawing/2014/main" id="{3E2461C8-280B-42BE-8793-5F1B2C4C0A30}"/>
              </a:ext>
            </a:extLst>
          </p:cNvPr>
          <p:cNvSpPr>
            <a:spLocks noGrp="1"/>
          </p:cNvSpPr>
          <p:nvPr>
            <p:ph type="pic" sz="quarter" idx="13"/>
          </p:nvPr>
        </p:nvSpPr>
        <p:spPr>
          <a:xfrm>
            <a:off x="913796" y="2327275"/>
            <a:ext cx="1827818" cy="2181225"/>
          </a:xfrm>
        </p:spPr>
        <p:txBody>
          <a:bodyPr/>
          <a:lstStyle/>
          <a:p>
            <a:endParaRPr lang="en-US" dirty="0"/>
          </a:p>
        </p:txBody>
      </p:sp>
      <p:sp>
        <p:nvSpPr>
          <p:cNvPr id="10" name="Rectangle 9">
            <a:extLst>
              <a:ext uri="{FF2B5EF4-FFF2-40B4-BE49-F238E27FC236}">
                <a16:creationId xmlns:a16="http://schemas.microsoft.com/office/drawing/2014/main" id="{B256D654-5693-4897-AD58-F42CEECEC0EF}"/>
              </a:ext>
              <a:ext uri="{C183D7F6-B498-43B3-948B-1728B52AA6E4}">
                <adec:decorative xmlns:adec="http://schemas.microsoft.com/office/drawing/2017/decorative" val="1"/>
              </a:ext>
            </a:extLst>
          </p:cNvPr>
          <p:cNvSpPr/>
          <p:nvPr userDrawn="1"/>
        </p:nvSpPr>
        <p:spPr>
          <a:xfrm>
            <a:off x="3452764" y="2057400"/>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E7D5C18-F020-4168-9A98-D4162006A81B}"/>
              </a:ext>
              <a:ext uri="{C183D7F6-B498-43B3-948B-1728B52AA6E4}">
                <adec:decorative xmlns:adec="http://schemas.microsoft.com/office/drawing/2017/decorative" val="1"/>
              </a:ext>
            </a:extLst>
          </p:cNvPr>
          <p:cNvSpPr/>
          <p:nvPr userDrawn="1"/>
        </p:nvSpPr>
        <p:spPr>
          <a:xfrm>
            <a:off x="6245475" y="2057400"/>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319BC3A-55C2-47AD-93E5-368070939BF6}"/>
              </a:ext>
              <a:ext uri="{C183D7F6-B498-43B3-948B-1728B52AA6E4}">
                <adec:decorative xmlns:adec="http://schemas.microsoft.com/office/drawing/2017/decorative" val="1"/>
              </a:ext>
            </a:extLst>
          </p:cNvPr>
          <p:cNvSpPr/>
          <p:nvPr userDrawn="1"/>
        </p:nvSpPr>
        <p:spPr>
          <a:xfrm>
            <a:off x="9038186" y="2043502"/>
            <a:ext cx="2359477" cy="2743200"/>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Picture Placeholder 31">
            <a:extLst>
              <a:ext uri="{FF2B5EF4-FFF2-40B4-BE49-F238E27FC236}">
                <a16:creationId xmlns:a16="http://schemas.microsoft.com/office/drawing/2014/main" id="{E249A1C0-506E-4C49-A763-DA0BF00B5AFC}"/>
              </a:ext>
            </a:extLst>
          </p:cNvPr>
          <p:cNvSpPr>
            <a:spLocks noGrp="1"/>
          </p:cNvSpPr>
          <p:nvPr>
            <p:ph type="pic" sz="quarter" idx="14"/>
          </p:nvPr>
        </p:nvSpPr>
        <p:spPr>
          <a:xfrm>
            <a:off x="3718593" y="2327275"/>
            <a:ext cx="1827818" cy="2181225"/>
          </a:xfrm>
        </p:spPr>
        <p:txBody>
          <a:bodyPr/>
          <a:lstStyle/>
          <a:p>
            <a:endParaRPr lang="en-US" dirty="0"/>
          </a:p>
        </p:txBody>
      </p:sp>
      <p:sp>
        <p:nvSpPr>
          <p:cNvPr id="34" name="Picture Placeholder 31">
            <a:extLst>
              <a:ext uri="{FF2B5EF4-FFF2-40B4-BE49-F238E27FC236}">
                <a16:creationId xmlns:a16="http://schemas.microsoft.com/office/drawing/2014/main" id="{C9B12B3E-6E6A-4B9F-BCDC-ABAB3007AE6C}"/>
              </a:ext>
            </a:extLst>
          </p:cNvPr>
          <p:cNvSpPr>
            <a:spLocks noGrp="1"/>
          </p:cNvSpPr>
          <p:nvPr>
            <p:ph type="pic" sz="quarter" idx="15"/>
          </p:nvPr>
        </p:nvSpPr>
        <p:spPr>
          <a:xfrm>
            <a:off x="6511305" y="2327275"/>
            <a:ext cx="1827818" cy="2181225"/>
          </a:xfrm>
        </p:spPr>
        <p:txBody>
          <a:bodyPr/>
          <a:lstStyle/>
          <a:p>
            <a:endParaRPr lang="en-US" dirty="0"/>
          </a:p>
        </p:txBody>
      </p:sp>
      <p:sp>
        <p:nvSpPr>
          <p:cNvPr id="35" name="Picture Placeholder 31">
            <a:extLst>
              <a:ext uri="{FF2B5EF4-FFF2-40B4-BE49-F238E27FC236}">
                <a16:creationId xmlns:a16="http://schemas.microsoft.com/office/drawing/2014/main" id="{961CEF8D-8303-439E-BDF8-3983FAE33E12}"/>
              </a:ext>
            </a:extLst>
          </p:cNvPr>
          <p:cNvSpPr>
            <a:spLocks noGrp="1"/>
          </p:cNvSpPr>
          <p:nvPr>
            <p:ph type="pic" sz="quarter" idx="16"/>
          </p:nvPr>
        </p:nvSpPr>
        <p:spPr>
          <a:xfrm>
            <a:off x="9304015" y="2327275"/>
            <a:ext cx="1827818" cy="2181225"/>
          </a:xfrm>
        </p:spPr>
        <p:txBody>
          <a:bodyPr/>
          <a:lstStyle/>
          <a:p>
            <a:endParaRPr lang="en-US" dirty="0"/>
          </a:p>
        </p:txBody>
      </p:sp>
      <p:sp>
        <p:nvSpPr>
          <p:cNvPr id="36" name="Text Placeholder 27">
            <a:extLst>
              <a:ext uri="{FF2B5EF4-FFF2-40B4-BE49-F238E27FC236}">
                <a16:creationId xmlns:a16="http://schemas.microsoft.com/office/drawing/2014/main" id="{4BDD0E13-DDEB-44F9-8676-F70405015877}"/>
              </a:ext>
            </a:extLst>
          </p:cNvPr>
          <p:cNvSpPr>
            <a:spLocks noGrp="1"/>
          </p:cNvSpPr>
          <p:nvPr>
            <p:ph type="body" sz="quarter" idx="17"/>
          </p:nvPr>
        </p:nvSpPr>
        <p:spPr>
          <a:xfrm>
            <a:off x="66005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37" name="Text Placeholder 27">
            <a:extLst>
              <a:ext uri="{FF2B5EF4-FFF2-40B4-BE49-F238E27FC236}">
                <a16:creationId xmlns:a16="http://schemas.microsoft.com/office/drawing/2014/main" id="{51948158-9C97-4517-B0D3-4085249937AC}"/>
              </a:ext>
            </a:extLst>
          </p:cNvPr>
          <p:cNvSpPr>
            <a:spLocks noGrp="1"/>
          </p:cNvSpPr>
          <p:nvPr>
            <p:ph type="body" sz="quarter" idx="18"/>
          </p:nvPr>
        </p:nvSpPr>
        <p:spPr>
          <a:xfrm>
            <a:off x="66005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38" name="Text Placeholder 27">
            <a:extLst>
              <a:ext uri="{FF2B5EF4-FFF2-40B4-BE49-F238E27FC236}">
                <a16:creationId xmlns:a16="http://schemas.microsoft.com/office/drawing/2014/main" id="{CA53CE84-6890-4263-ABB8-F39819C6A432}"/>
              </a:ext>
            </a:extLst>
          </p:cNvPr>
          <p:cNvSpPr>
            <a:spLocks noGrp="1"/>
          </p:cNvSpPr>
          <p:nvPr>
            <p:ph type="body" sz="quarter" idx="19"/>
          </p:nvPr>
        </p:nvSpPr>
        <p:spPr>
          <a:xfrm>
            <a:off x="345276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39" name="Text Placeholder 27">
            <a:extLst>
              <a:ext uri="{FF2B5EF4-FFF2-40B4-BE49-F238E27FC236}">
                <a16:creationId xmlns:a16="http://schemas.microsoft.com/office/drawing/2014/main" id="{2C891989-38F5-4F8A-AD02-DBBD0666D172}"/>
              </a:ext>
            </a:extLst>
          </p:cNvPr>
          <p:cNvSpPr>
            <a:spLocks noGrp="1"/>
          </p:cNvSpPr>
          <p:nvPr>
            <p:ph type="body" sz="quarter" idx="20"/>
          </p:nvPr>
        </p:nvSpPr>
        <p:spPr>
          <a:xfrm>
            <a:off x="345276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0" name="Text Placeholder 27">
            <a:extLst>
              <a:ext uri="{FF2B5EF4-FFF2-40B4-BE49-F238E27FC236}">
                <a16:creationId xmlns:a16="http://schemas.microsoft.com/office/drawing/2014/main" id="{470811B1-7881-44B2-88EA-0D7D0EE5CB0B}"/>
              </a:ext>
            </a:extLst>
          </p:cNvPr>
          <p:cNvSpPr>
            <a:spLocks noGrp="1"/>
          </p:cNvSpPr>
          <p:nvPr>
            <p:ph type="body" sz="quarter" idx="21"/>
          </p:nvPr>
        </p:nvSpPr>
        <p:spPr>
          <a:xfrm>
            <a:off x="624547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1" name="Text Placeholder 27">
            <a:extLst>
              <a:ext uri="{FF2B5EF4-FFF2-40B4-BE49-F238E27FC236}">
                <a16:creationId xmlns:a16="http://schemas.microsoft.com/office/drawing/2014/main" id="{42DCE357-186A-457C-951C-49B33EE59FBF}"/>
              </a:ext>
            </a:extLst>
          </p:cNvPr>
          <p:cNvSpPr>
            <a:spLocks noGrp="1"/>
          </p:cNvSpPr>
          <p:nvPr>
            <p:ph type="body" sz="quarter" idx="22"/>
          </p:nvPr>
        </p:nvSpPr>
        <p:spPr>
          <a:xfrm>
            <a:off x="624547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2" name="Text Placeholder 27">
            <a:extLst>
              <a:ext uri="{FF2B5EF4-FFF2-40B4-BE49-F238E27FC236}">
                <a16:creationId xmlns:a16="http://schemas.microsoft.com/office/drawing/2014/main" id="{125640C8-2610-4EE2-B7DB-43B69762CA69}"/>
              </a:ext>
            </a:extLst>
          </p:cNvPr>
          <p:cNvSpPr>
            <a:spLocks noGrp="1"/>
          </p:cNvSpPr>
          <p:nvPr>
            <p:ph type="body" sz="quarter" idx="23"/>
          </p:nvPr>
        </p:nvSpPr>
        <p:spPr>
          <a:xfrm>
            <a:off x="9038184" y="5017734"/>
            <a:ext cx="2359476" cy="350292"/>
          </a:xfrm>
        </p:spPr>
        <p:txBody>
          <a:bodyPr>
            <a:normAutofit/>
          </a:bodyPr>
          <a:lstStyle>
            <a:lvl1pPr marL="36900" indent="0" algn="ctr">
              <a:buNone/>
              <a:defRPr lang="en-US" sz="18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43" name="Text Placeholder 27">
            <a:extLst>
              <a:ext uri="{FF2B5EF4-FFF2-40B4-BE49-F238E27FC236}">
                <a16:creationId xmlns:a16="http://schemas.microsoft.com/office/drawing/2014/main" id="{A681FDE6-437A-4435-B435-9E095137BA70}"/>
              </a:ext>
            </a:extLst>
          </p:cNvPr>
          <p:cNvSpPr>
            <a:spLocks noGrp="1"/>
          </p:cNvSpPr>
          <p:nvPr>
            <p:ph type="body" sz="quarter" idx="24"/>
          </p:nvPr>
        </p:nvSpPr>
        <p:spPr>
          <a:xfrm>
            <a:off x="9038184" y="5352052"/>
            <a:ext cx="2359476" cy="350292"/>
          </a:xfrm>
        </p:spPr>
        <p:txBody>
          <a:bodyPr>
            <a:noAutofit/>
          </a:bodyPr>
          <a:lstStyle>
            <a:lvl1pPr marL="36900" indent="0" algn="ctr">
              <a:buNone/>
              <a:defRPr lang="en-US" sz="1400" kern="1200" dirty="0" smtClean="0">
                <a:solidFill>
                  <a:schemeClr val="tx1"/>
                </a:solidFill>
                <a:latin typeface="+mn-lt"/>
                <a:ea typeface="+mn-ea"/>
                <a:cs typeface="+mn-cs"/>
              </a:defRPr>
            </a:lvl1pPr>
            <a:lvl2pPr marL="0" indent="0">
              <a:buNone/>
              <a:defRPr/>
            </a:lvl2pPr>
          </a:lstStyle>
          <a:p>
            <a:pPr lvl="0"/>
            <a:r>
              <a:rPr lang="en-US" dirty="0"/>
              <a:t>Click to edit</a:t>
            </a:r>
          </a:p>
        </p:txBody>
      </p:sp>
      <p:sp>
        <p:nvSpPr>
          <p:cNvPr id="5" name="Footer Placeholder 4"/>
          <p:cNvSpPr>
            <a:spLocks noGrp="1"/>
          </p:cNvSpPr>
          <p:nvPr>
            <p:ph type="ftr" sz="quarter" idx="11"/>
          </p:nvPr>
        </p:nvSpPr>
        <p:spPr/>
        <p:txBody>
          <a:bodyPr/>
          <a:lstStyle/>
          <a:p>
            <a:r>
              <a:rPr lang="en-US" dirty="0"/>
              <a:t>Sample footer text</a:t>
            </a:r>
          </a:p>
        </p:txBody>
      </p:sp>
      <p:sp>
        <p:nvSpPr>
          <p:cNvPr id="4" name="Date Placeholder 3"/>
          <p:cNvSpPr>
            <a:spLocks noGrp="1"/>
          </p:cNvSpPr>
          <p:nvPr>
            <p:ph type="dt" sz="half" idx="10"/>
          </p:nvPr>
        </p:nvSpPr>
        <p:spPr/>
        <p:txBody>
          <a:bodyPr/>
          <a:lstStyle>
            <a:lvl1pPr>
              <a:defRPr/>
            </a:lvl1pPr>
          </a:lstStyle>
          <a:p>
            <a:r>
              <a:rPr lang="en-US"/>
              <a:t>20XX</a:t>
            </a:r>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8009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comparison slide)">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7B721FF-D609-4D98-9D19-CF75AA8A54F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a:extLst>
              <a:ext uri="{FF2B5EF4-FFF2-40B4-BE49-F238E27FC236}">
                <a16:creationId xmlns:a16="http://schemas.microsoft.com/office/drawing/2014/main" id="{073936BD-C868-433F-8E84-D6DD8E640E3E}"/>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lvl1pPr>
              <a:defRPr/>
            </a:lvl1pPr>
          </a:lstStyle>
          <a:p>
            <a:r>
              <a:rPr lang="en-US"/>
              <a:t>20XX</a:t>
            </a:r>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t>‹#›</a:t>
            </a:fld>
            <a:endParaRPr lang="en-US" dirty="0"/>
          </a:p>
        </p:txBody>
      </p:sp>
      <p:sp>
        <p:nvSpPr>
          <p:cNvPr id="10" name="Title 9">
            <a:extLst>
              <a:ext uri="{FF2B5EF4-FFF2-40B4-BE49-F238E27FC236}">
                <a16:creationId xmlns:a16="http://schemas.microsoft.com/office/drawing/2014/main" id="{E77D232C-20AD-4774-BA15-E69DF3933A8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4268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37B721FF-D609-4D98-9D19-CF75AA8A54F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040" y="1734506"/>
            <a:ext cx="3359592" cy="4099959"/>
          </a:xfrm>
          <a:prstGeom prst="rect">
            <a:avLst/>
          </a:prstGeom>
        </p:spPr>
      </p:pic>
      <p:pic>
        <p:nvPicPr>
          <p:cNvPr id="21" name="Picture 20">
            <a:extLst>
              <a:ext uri="{FF2B5EF4-FFF2-40B4-BE49-F238E27FC236}">
                <a16:creationId xmlns:a16="http://schemas.microsoft.com/office/drawing/2014/main" id="{073936BD-C868-433F-8E84-D6DD8E640E3E}"/>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6204" y="1734506"/>
            <a:ext cx="3359592" cy="4099959"/>
          </a:xfrm>
          <a:prstGeom prst="rect">
            <a:avLst/>
          </a:prstGeom>
        </p:spPr>
      </p:pic>
      <p:sp>
        <p:nvSpPr>
          <p:cNvPr id="3" name="Text Placeholder 2"/>
          <p:cNvSpPr>
            <a:spLocks noGrp="1"/>
          </p:cNvSpPr>
          <p:nvPr>
            <p:ph type="body" idx="1"/>
          </p:nvPr>
        </p:nvSpPr>
        <p:spPr>
          <a:xfrm>
            <a:off x="1001623" y="1855153"/>
            <a:ext cx="318294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01623" y="2702103"/>
            <a:ext cx="318294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9579" y="1855152"/>
            <a:ext cx="3192843"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9579" y="2702103"/>
            <a:ext cx="3192842"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2" name="Picture 11">
            <a:extLst>
              <a:ext uri="{FF2B5EF4-FFF2-40B4-BE49-F238E27FC236}">
                <a16:creationId xmlns:a16="http://schemas.microsoft.com/office/drawing/2014/main" id="{2CB356B5-0EDC-4245-8878-C19DA25A30F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51904" y="1734506"/>
            <a:ext cx="3359592" cy="4099959"/>
          </a:xfrm>
          <a:prstGeom prst="rect">
            <a:avLst/>
          </a:prstGeom>
        </p:spPr>
      </p:pic>
      <p:sp>
        <p:nvSpPr>
          <p:cNvPr id="13" name="Text Placeholder 4">
            <a:extLst>
              <a:ext uri="{FF2B5EF4-FFF2-40B4-BE49-F238E27FC236}">
                <a16:creationId xmlns:a16="http://schemas.microsoft.com/office/drawing/2014/main" id="{556C3DD2-AE94-4BA5-920E-A7EEE19296E8}"/>
              </a:ext>
            </a:extLst>
          </p:cNvPr>
          <p:cNvSpPr>
            <a:spLocks noGrp="1"/>
          </p:cNvSpPr>
          <p:nvPr>
            <p:ph type="body" sz="quarter" idx="13"/>
          </p:nvPr>
        </p:nvSpPr>
        <p:spPr>
          <a:xfrm>
            <a:off x="8035279" y="1855152"/>
            <a:ext cx="3192843"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5">
            <a:extLst>
              <a:ext uri="{FF2B5EF4-FFF2-40B4-BE49-F238E27FC236}">
                <a16:creationId xmlns:a16="http://schemas.microsoft.com/office/drawing/2014/main" id="{04BCB055-753B-4006-BF3C-73FC5A3C25D9}"/>
              </a:ext>
            </a:extLst>
          </p:cNvPr>
          <p:cNvSpPr>
            <a:spLocks noGrp="1"/>
          </p:cNvSpPr>
          <p:nvPr>
            <p:ph sz="quarter" idx="14"/>
          </p:nvPr>
        </p:nvSpPr>
        <p:spPr>
          <a:xfrm>
            <a:off x="8035279" y="2702103"/>
            <a:ext cx="3192842"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lvl1pPr>
              <a:defRPr/>
            </a:lvl1pPr>
          </a:lstStyle>
          <a:p>
            <a:r>
              <a:rPr lang="en-US"/>
              <a:t>20XX</a:t>
            </a:r>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t>‹#›</a:t>
            </a:fld>
            <a:endParaRPr lang="en-US" dirty="0"/>
          </a:p>
        </p:txBody>
      </p:sp>
      <p:sp>
        <p:nvSpPr>
          <p:cNvPr id="10" name="Title 9">
            <a:extLst>
              <a:ext uri="{FF2B5EF4-FFF2-40B4-BE49-F238E27FC236}">
                <a16:creationId xmlns:a16="http://schemas.microsoft.com/office/drawing/2014/main" id="{ECB0F25A-A8E7-41F3-B58E-C52AE9D6DC1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31621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r>
              <a:rPr lang="en-US"/>
              <a:t>20XX</a:t>
            </a:r>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r>
              <a:rPr lang="en-US" dirty="0"/>
              <a:t>Sample footer text</a:t>
            </a:r>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4170521828"/>
      </p:ext>
    </p:extLst>
  </p:cSld>
  <p:clrMap bg1="dk1" tx1="lt1" bg2="dk2" tx2="lt2" accent1="accent1" accent2="accent2" accent3="accent3" accent4="accent4" accent5="accent5" accent6="accent6" hlink="hlink" folHlink="folHlink"/>
  <p:sldLayoutIdLst>
    <p:sldLayoutId id="2147483682" r:id="rId1"/>
    <p:sldLayoutId id="2147483681" r:id="rId2"/>
    <p:sldLayoutId id="2147483679" r:id="rId3"/>
    <p:sldLayoutId id="2147483664" r:id="rId4"/>
    <p:sldLayoutId id="2147483660" r:id="rId5"/>
    <p:sldLayoutId id="2147483677" r:id="rId6"/>
    <p:sldLayoutId id="2147483678" r:id="rId7"/>
    <p:sldLayoutId id="2147483663" r:id="rId8"/>
    <p:sldLayoutId id="2147483676" r:id="rId9"/>
    <p:sldLayoutId id="2147483680" r:id="rId10"/>
    <p:sldLayoutId id="2147483659" r:id="rId11"/>
  </p:sldLayoutIdLst>
  <p:hf hd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e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eg"/><Relationship Id="rId1" Type="http://schemas.openxmlformats.org/officeDocument/2006/relationships/slideLayout" Target="../slideLayouts/slideLayout6.xml"/><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5.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7" name="Picture Placeholder 6" descr="A snowy mountain tops with clouds in the sky&#10;&#10;Description automatically generated">
            <a:extLst>
              <a:ext uri="{FF2B5EF4-FFF2-40B4-BE49-F238E27FC236}">
                <a16:creationId xmlns:a16="http://schemas.microsoft.com/office/drawing/2014/main" id="{F148ACB6-5D15-F8DD-E540-4D960C31DCEB}"/>
              </a:ext>
            </a:extLst>
          </p:cNvPr>
          <p:cNvPicPr>
            <a:picLocks noGrp="1" noChangeAspect="1"/>
          </p:cNvPicPr>
          <p:nvPr>
            <p:ph type="pic" sz="quarter" idx="13"/>
          </p:nvPr>
        </p:nvPicPr>
        <p:blipFill rotWithShape="1">
          <a:blip r:embed="rId4"/>
          <a:srcRect t="38365" b="13542"/>
          <a:stretch/>
        </p:blipFill>
        <p:spPr>
          <a:xfrm>
            <a:off x="20" y="10"/>
            <a:ext cx="12191981" cy="6857990"/>
          </a:xfrm>
          <a:prstGeom prst="rect">
            <a:avLst/>
          </a:prstGeom>
        </p:spPr>
      </p:pic>
      <p:sp useBgFill="1">
        <p:nvSpPr>
          <p:cNvPr id="37"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028777"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useBgFill="1">
        <p:nvSpPr>
          <p:cNvPr id="18" name="Title 17">
            <a:extLst>
              <a:ext uri="{FF2B5EF4-FFF2-40B4-BE49-F238E27FC236}">
                <a16:creationId xmlns:a16="http://schemas.microsoft.com/office/drawing/2014/main" id="{7F1C1DC8-8566-416D-A699-06A29F45B578}"/>
              </a:ext>
            </a:extLst>
          </p:cNvPr>
          <p:cNvSpPr>
            <a:spLocks noGrp="1"/>
          </p:cNvSpPr>
          <p:nvPr>
            <p:ph type="ctrTitle"/>
          </p:nvPr>
        </p:nvSpPr>
        <p:spPr>
          <a:xfrm>
            <a:off x="1225525" y="2079924"/>
            <a:ext cx="3637473" cy="2816744"/>
          </a:xfrm>
        </p:spPr>
        <p:txBody>
          <a:bodyPr vert="horz" lIns="91440" tIns="45720" rIns="91440" bIns="45720" rtlCol="0" anchor="b">
            <a:normAutofit/>
          </a:bodyPr>
          <a:lstStyle/>
          <a:p>
            <a:pPr algn="l"/>
            <a:r>
              <a:rPr lang="en-US" sz="4000" b="1" cap="all" dirty="0">
                <a:ln>
                  <a:solidFill>
                    <a:prstClr val="black">
                      <a:lumMod val="75000"/>
                      <a:lumOff val="25000"/>
                      <a:alpha val="10000"/>
                    </a:prstClr>
                  </a:solidFill>
                </a:ln>
                <a:solidFill>
                  <a:schemeClr val="accent6">
                    <a:lumMod val="20000"/>
                    <a:lumOff val="80000"/>
                  </a:schemeClr>
                </a:solidFill>
                <a:effectLst>
                  <a:outerShdw blurRad="9525" dist="25400" dir="14640000" algn="tl" rotWithShape="0">
                    <a:prstClr val="black">
                      <a:alpha val="30000"/>
                    </a:prstClr>
                  </a:outerShdw>
                </a:effectLst>
                <a:latin typeface="Nirmala UI"/>
                <a:cs typeface="Nirmala UI"/>
              </a:rPr>
              <a:t>THE “</a:t>
            </a:r>
            <a:r>
              <a:rPr lang="en-US" sz="4000" b="1" cap="all" err="1">
                <a:ln>
                  <a:solidFill>
                    <a:prstClr val="black">
                      <a:lumMod val="75000"/>
                      <a:lumOff val="25000"/>
                      <a:alpha val="10000"/>
                    </a:prstClr>
                  </a:solidFill>
                </a:ln>
                <a:solidFill>
                  <a:schemeClr val="accent6">
                    <a:lumMod val="20000"/>
                    <a:lumOff val="80000"/>
                  </a:schemeClr>
                </a:solidFill>
                <a:effectLst>
                  <a:outerShdw blurRad="9525" dist="25400" dir="14640000" algn="tl" rotWithShape="0">
                    <a:prstClr val="black">
                      <a:alpha val="30000"/>
                    </a:prstClr>
                  </a:outerShdw>
                </a:effectLst>
                <a:latin typeface="Nirmala UI"/>
                <a:cs typeface="Nirmala UI"/>
              </a:rPr>
              <a:t>යං</a:t>
            </a:r>
            <a:r>
              <a:rPr lang="en-US" sz="4000" b="1" cap="all" dirty="0">
                <a:ln>
                  <a:solidFill>
                    <a:prstClr val="black">
                      <a:lumMod val="75000"/>
                      <a:lumOff val="25000"/>
                      <a:alpha val="10000"/>
                    </a:prstClr>
                  </a:solidFill>
                </a:ln>
                <a:solidFill>
                  <a:schemeClr val="accent6">
                    <a:lumMod val="20000"/>
                    <a:lumOff val="80000"/>
                  </a:schemeClr>
                </a:solidFill>
                <a:effectLst>
                  <a:outerShdw blurRad="9525" dist="25400" dir="14640000" algn="tl" rotWithShape="0">
                    <a:prstClr val="black">
                      <a:alpha val="30000"/>
                    </a:prstClr>
                  </a:outerShdw>
                </a:effectLst>
                <a:latin typeface="Nirmala UI"/>
                <a:cs typeface="Nirmala UI"/>
              </a:rPr>
              <a:t>” (YĀN) TRAVEL APP</a:t>
            </a:r>
            <a:endParaRPr lang="en-US" sz="4000">
              <a:ln>
                <a:solidFill>
                  <a:prstClr val="black">
                    <a:lumMod val="75000"/>
                    <a:lumOff val="25000"/>
                    <a:alpha val="10000"/>
                  </a:prstClr>
                </a:solidFill>
              </a:ln>
              <a:solidFill>
                <a:schemeClr val="accent6">
                  <a:lumMod val="20000"/>
                  <a:lumOff val="80000"/>
                </a:schemeClr>
              </a:solidFill>
              <a:effectLst>
                <a:outerShdw blurRad="9525" dist="25400" dir="14640000" algn="tl" rotWithShape="0">
                  <a:prstClr val="black">
                    <a:alpha val="30000"/>
                  </a:prstClr>
                </a:outerShdw>
              </a:effectLst>
              <a:latin typeface="Nirmala UI"/>
            </a:endParaRPr>
          </a:p>
          <a:p>
            <a:pPr algn="l"/>
            <a:endParaRPr lang="en-US" sz="40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3196402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94AB646F-3BE3-47A3-B14F-9CB84F6BF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itle 69">
            <a:extLst>
              <a:ext uri="{FF2B5EF4-FFF2-40B4-BE49-F238E27FC236}">
                <a16:creationId xmlns:a16="http://schemas.microsoft.com/office/drawing/2014/main" id="{AD0FAE4B-37EE-4B93-881F-3DB9A2B03F5C}"/>
              </a:ext>
            </a:extLst>
          </p:cNvPr>
          <p:cNvSpPr>
            <a:spLocks noGrp="1"/>
          </p:cNvSpPr>
          <p:nvPr>
            <p:ph type="title"/>
          </p:nvPr>
        </p:nvSpPr>
        <p:spPr>
          <a:xfrm>
            <a:off x="913795" y="609599"/>
            <a:ext cx="5978072" cy="1481150"/>
          </a:xfrm>
        </p:spPr>
        <p:txBody>
          <a:bodyPr vert="horz" lIns="91440" tIns="45720" rIns="91440" bIns="45720" rtlCol="0" anchor="ctr">
            <a:normAutofit/>
          </a:bodyPr>
          <a:lstStyle/>
          <a:p>
            <a:pPr algn="ctr">
              <a:spcBef>
                <a:spcPct val="0"/>
              </a:spcBef>
            </a:pPr>
            <a:r>
              <a:rPr lang="en-US" dirty="0">
                <a:ln>
                  <a:solidFill>
                    <a:prstClr val="black">
                      <a:lumMod val="75000"/>
                      <a:lumOff val="25000"/>
                      <a:alpha val="10000"/>
                    </a:prstClr>
                  </a:solidFill>
                </a:ln>
                <a:solidFill>
                  <a:schemeClr val="accent1">
                    <a:lumMod val="20000"/>
                    <a:lumOff val="80000"/>
                  </a:schemeClr>
                </a:solidFill>
                <a:effectLst>
                  <a:outerShdw blurRad="9525" dist="25400" dir="14640000" algn="tl" rotWithShape="0">
                    <a:prstClr val="black">
                      <a:alpha val="30000"/>
                    </a:prstClr>
                  </a:outerShdw>
                </a:effectLst>
              </a:rPr>
              <a:t>INTRODUCTION</a:t>
            </a:r>
          </a:p>
        </p:txBody>
      </p:sp>
      <p:sp>
        <p:nvSpPr>
          <p:cNvPr id="27" name="Text Placeholder 26">
            <a:extLst>
              <a:ext uri="{FF2B5EF4-FFF2-40B4-BE49-F238E27FC236}">
                <a16:creationId xmlns:a16="http://schemas.microsoft.com/office/drawing/2014/main" id="{8777AD14-B633-4803-B2EF-CF2A208D1E2A}"/>
              </a:ext>
            </a:extLst>
          </p:cNvPr>
          <p:cNvSpPr>
            <a:spLocks noGrp="1"/>
          </p:cNvSpPr>
          <p:nvPr>
            <p:ph type="body" sz="quarter" idx="17"/>
          </p:nvPr>
        </p:nvSpPr>
        <p:spPr>
          <a:xfrm>
            <a:off x="913795" y="2279176"/>
            <a:ext cx="5978072" cy="3415672"/>
          </a:xfrm>
        </p:spPr>
        <p:txBody>
          <a:bodyPr vert="horz" lIns="91440" tIns="45720" rIns="91440" bIns="45720" rtlCol="0" anchor="ctr">
            <a:normAutofit/>
          </a:bodyPr>
          <a:lstStyle/>
          <a:p>
            <a:pPr indent="-305435"/>
            <a:r>
              <a:rPr lang="en-US" sz="32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latin typeface="Franklin Gothic Medium"/>
              </a:rPr>
              <a:t>Overview</a:t>
            </a:r>
            <a:endParaRPr lang="en-US" sz="32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ndParaRPr>
          </a:p>
          <a:p>
            <a:pPr indent="-305435"/>
            <a:r>
              <a:rPr lang="en-US" sz="32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latin typeface="Franklin Gothic Medium"/>
              </a:rPr>
              <a:t>Key features</a:t>
            </a:r>
            <a:endParaRPr lang="en-US" sz="32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ndParaRPr>
          </a:p>
          <a:p>
            <a:pPr indent="-305435"/>
            <a:r>
              <a:rPr lang="en-US" sz="32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latin typeface="Franklin Gothic Medium"/>
              </a:rPr>
              <a:t>Future improvements</a:t>
            </a:r>
            <a:endParaRPr lang="en-US" sz="32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ndParaRPr>
          </a:p>
          <a:p>
            <a:pPr indent="-305435"/>
            <a:endParaRPr lang="en-US" sz="32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ndParaRPr>
          </a:p>
        </p:txBody>
      </p:sp>
      <p:pic>
        <p:nvPicPr>
          <p:cNvPr id="77" name="Picture 76">
            <a:extLst>
              <a:ext uri="{FF2B5EF4-FFF2-40B4-BE49-F238E27FC236}">
                <a16:creationId xmlns:a16="http://schemas.microsoft.com/office/drawing/2014/main" id="{E0BE7827-5B1A-4F37-BF70-19F7C5C6BDE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pic>
        <p:nvPicPr>
          <p:cNvPr id="10" name="Picture Placeholder 9" descr="A person using a phone&#10;&#10;Description automatically generated">
            <a:extLst>
              <a:ext uri="{FF2B5EF4-FFF2-40B4-BE49-F238E27FC236}">
                <a16:creationId xmlns:a16="http://schemas.microsoft.com/office/drawing/2014/main" id="{AF56DEA6-F00C-1914-81E8-98AD7C9E7FB7}"/>
              </a:ext>
            </a:extLst>
          </p:cNvPr>
          <p:cNvPicPr>
            <a:picLocks noGrp="1" noChangeAspect="1"/>
          </p:cNvPicPr>
          <p:nvPr>
            <p:ph type="pic" sz="quarter" idx="15"/>
          </p:nvPr>
        </p:nvPicPr>
        <p:blipFill rotWithShape="1">
          <a:blip r:embed="rId5"/>
          <a:srcRect l="132"/>
          <a:stretch/>
        </p:blipFill>
        <p:spPr>
          <a:xfrm>
            <a:off x="7620351" y="10"/>
            <a:ext cx="4571649" cy="6857990"/>
          </a:xfrm>
          <a:prstGeom prst="rect">
            <a:avLst/>
          </a:prstGeom>
        </p:spPr>
      </p:pic>
      <p:sp>
        <p:nvSpPr>
          <p:cNvPr id="2" name="TextBox 1">
            <a:extLst>
              <a:ext uri="{FF2B5EF4-FFF2-40B4-BE49-F238E27FC236}">
                <a16:creationId xmlns:a16="http://schemas.microsoft.com/office/drawing/2014/main" id="{2E5F647A-9EE7-3E78-727E-6A466B632630}"/>
              </a:ext>
            </a:extLst>
          </p:cNvPr>
          <p:cNvSpPr txBox="1"/>
          <p:nvPr/>
        </p:nvSpPr>
        <p:spPr>
          <a:xfrm>
            <a:off x="3936118" y="6169148"/>
            <a:ext cx="3684233" cy="615553"/>
          </a:xfrm>
          <a:prstGeom prst="rect">
            <a:avLst/>
          </a:prstGeom>
          <a:noFill/>
        </p:spPr>
        <p:txBody>
          <a:bodyPr wrap="square" rtlCol="0">
            <a:spAutoFit/>
          </a:bodyPr>
          <a:lstStyle/>
          <a:p>
            <a:r>
              <a:rPr lang="en-GB" sz="1600" dirty="0">
                <a:effectLst/>
                <a:latin typeface="Arial" panose="020B0604020202020204" pitchFamily="34" charset="0"/>
                <a:ea typeface="Arial" panose="020B0604020202020204" pitchFamily="34" charset="0"/>
                <a:cs typeface="Latha" panose="020B0604020202020204" pitchFamily="34" charset="0"/>
              </a:rPr>
              <a:t>Kavya Samaraweera- 10899353</a:t>
            </a:r>
            <a:endParaRPr lang="en-US" sz="1600" dirty="0">
              <a:effectLst/>
              <a:latin typeface="Calibri" panose="020F0502020204030204" pitchFamily="34" charset="0"/>
              <a:ea typeface="Calibri" panose="020F0502020204030204" pitchFamily="34" charset="0"/>
              <a:cs typeface="Latha" panose="020B0604020202020204" pitchFamily="34" charset="0"/>
            </a:endParaRPr>
          </a:p>
          <a:p>
            <a:endParaRPr lang="en-US" dirty="0"/>
          </a:p>
        </p:txBody>
      </p:sp>
    </p:spTree>
    <p:extLst>
      <p:ext uri="{BB962C8B-B14F-4D97-AF65-F5344CB8AC3E}">
        <p14:creationId xmlns:p14="http://schemas.microsoft.com/office/powerpoint/2010/main" val="2558899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9" name="Picture Placeholder 8" descr="A map on the dashboard of a car&#10;&#10;Description automatically generated">
            <a:extLst>
              <a:ext uri="{FF2B5EF4-FFF2-40B4-BE49-F238E27FC236}">
                <a16:creationId xmlns:a16="http://schemas.microsoft.com/office/drawing/2014/main" id="{E73647D8-8A11-5B73-2714-D6E033E92181}"/>
              </a:ext>
            </a:extLst>
          </p:cNvPr>
          <p:cNvPicPr>
            <a:picLocks noGrp="1" noChangeAspect="1"/>
          </p:cNvPicPr>
          <p:nvPr>
            <p:ph type="pic" sz="quarter" idx="13"/>
          </p:nvPr>
        </p:nvPicPr>
        <p:blipFill rotWithShape="1">
          <a:blip r:embed="rId4"/>
          <a:srcRect t="36592" r="1" b="26002"/>
          <a:stretch/>
        </p:blipFill>
        <p:spPr>
          <a:xfrm>
            <a:off x="1" y="-8868"/>
            <a:ext cx="12192000" cy="6857990"/>
          </a:xfrm>
          <a:prstGeom prst="rect">
            <a:avLst/>
          </a:prstGeom>
        </p:spPr>
      </p:pic>
      <p:sp useBgFill="1">
        <p:nvSpPr>
          <p:cNvPr id="35"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ctrTitle"/>
          </p:nvPr>
        </p:nvSpPr>
        <p:spPr>
          <a:xfrm>
            <a:off x="741075" y="1007948"/>
            <a:ext cx="3596420" cy="613256"/>
          </a:xfrm>
        </p:spPr>
        <p:txBody>
          <a:bodyPr vert="horz" lIns="91440" tIns="45720" rIns="91440" bIns="45720" rtlCol="0" anchor="b">
            <a:normAutofit/>
          </a:bodyPr>
          <a:lstStyle/>
          <a:p>
            <a:pPr algn="l"/>
            <a:r>
              <a:rPr lang="en-US" sz="3200" dirty="0">
                <a:solidFill>
                  <a:schemeClr val="accent1">
                    <a:lumMod val="20000"/>
                    <a:lumOff val="80000"/>
                  </a:schemeClr>
                </a:solidFill>
              </a:rPr>
              <a:t>FEATURES</a:t>
            </a:r>
            <a:endParaRPr lang="en-US" sz="3200" dirty="0">
              <a:ln>
                <a:solidFill>
                  <a:prstClr val="black">
                    <a:lumMod val="75000"/>
                    <a:lumOff val="25000"/>
                    <a:alpha val="10000"/>
                  </a:prstClr>
                </a:solidFill>
              </a:ln>
              <a:solidFill>
                <a:schemeClr val="accent1">
                  <a:lumMod val="20000"/>
                  <a:lumOff val="80000"/>
                </a:schemeClr>
              </a:solidFill>
              <a:effectLst>
                <a:outerShdw blurRad="9525" dist="25400" dir="14640000" algn="tl" rotWithShape="0">
                  <a:prstClr val="black">
                    <a:alpha val="30000"/>
                  </a:prstClr>
                </a:outerShdw>
              </a:effectLst>
            </a:endParaRPr>
          </a:p>
        </p:txBody>
      </p:sp>
      <p:sp>
        <p:nvSpPr>
          <p:cNvPr id="10" name="TextBox 9">
            <a:extLst>
              <a:ext uri="{FF2B5EF4-FFF2-40B4-BE49-F238E27FC236}">
                <a16:creationId xmlns:a16="http://schemas.microsoft.com/office/drawing/2014/main" id="{9EFC29C5-EC16-EFCA-B6F5-EC83019C29FA}"/>
              </a:ext>
            </a:extLst>
          </p:cNvPr>
          <p:cNvSpPr txBox="1"/>
          <p:nvPr/>
        </p:nvSpPr>
        <p:spPr>
          <a:xfrm>
            <a:off x="619155" y="1968237"/>
            <a:ext cx="3958404" cy="3679189"/>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342900" indent="-342900" defTabSz="457200">
              <a:spcBef>
                <a:spcPct val="20000"/>
              </a:spcBef>
              <a:spcAft>
                <a:spcPts val="600"/>
              </a:spcAft>
              <a:buClr>
                <a:schemeClr val="tx2"/>
              </a:buClr>
              <a:buSzPct val="70000"/>
              <a:buFont typeface="Wingdings"/>
              <a:buChar char="v"/>
            </a:pPr>
            <a:r>
              <a:rPr lang="en-US" sz="24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User-Friendly Interface</a:t>
            </a:r>
            <a:r>
              <a:rPr lang="en-US" sz="24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 </a:t>
            </a:r>
            <a:endParaRPr lang="en-US" sz="2400"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marL="342900" indent="-342900" defTabSz="457200">
              <a:spcBef>
                <a:spcPct val="20000"/>
              </a:spcBef>
              <a:spcAft>
                <a:spcPts val="600"/>
              </a:spcAft>
              <a:buClr>
                <a:schemeClr val="tx2"/>
              </a:buClr>
              <a:buSzPct val="70000"/>
              <a:buFont typeface="Wingdings"/>
              <a:buChar char="v"/>
            </a:pPr>
            <a:r>
              <a:rPr lang="en-US" sz="24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Booking and Reservation System</a:t>
            </a:r>
            <a:r>
              <a:rPr lang="en-US" sz="24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 </a:t>
            </a:r>
            <a:endParaRPr lang="en-US" sz="2400"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marL="342900" indent="-342900" defTabSz="457200">
              <a:spcBef>
                <a:spcPct val="20000"/>
              </a:spcBef>
              <a:spcAft>
                <a:spcPts val="600"/>
              </a:spcAft>
              <a:buClr>
                <a:schemeClr val="tx2"/>
              </a:buClr>
              <a:buSzPct val="70000"/>
              <a:buFont typeface="Wingdings"/>
              <a:buChar char="v"/>
            </a:pPr>
            <a:r>
              <a:rPr lang="en-US" sz="24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Offline Access and Travel Resources</a:t>
            </a:r>
            <a:endParaRPr lang="en-US" sz="2400" b="1"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marL="342900" indent="-342900" defTabSz="457200">
              <a:spcBef>
                <a:spcPct val="20000"/>
              </a:spcBef>
              <a:spcAft>
                <a:spcPts val="600"/>
              </a:spcAft>
              <a:buClr>
                <a:schemeClr val="tx2"/>
              </a:buClr>
              <a:buSzPct val="70000"/>
              <a:buFont typeface="Wingdings"/>
              <a:buChar char="v"/>
            </a:pPr>
            <a:r>
              <a:rPr lang="en-US" sz="24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Customer Support and Assistance</a:t>
            </a:r>
            <a:endParaRPr lang="en-US" sz="2400" b="1"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marL="285750" indent="-285750" defTabSz="457200">
              <a:spcBef>
                <a:spcPct val="20000"/>
              </a:spcBef>
              <a:spcAft>
                <a:spcPts val="600"/>
              </a:spcAft>
              <a:buClr>
                <a:schemeClr val="tx2"/>
              </a:buClr>
              <a:buSzPct val="70000"/>
              <a:buFont typeface="Wingdings" charset="2"/>
              <a:buChar char="v"/>
            </a:pPr>
            <a:endParaRPr lang="en-US" sz="1600"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p:txBody>
      </p:sp>
      <p:sp>
        <p:nvSpPr>
          <p:cNvPr id="3" name="TextBox 2">
            <a:extLst>
              <a:ext uri="{FF2B5EF4-FFF2-40B4-BE49-F238E27FC236}">
                <a16:creationId xmlns:a16="http://schemas.microsoft.com/office/drawing/2014/main" id="{93BD1C25-C530-6C25-DF1F-22594AFDFB4E}"/>
              </a:ext>
            </a:extLst>
          </p:cNvPr>
          <p:cNvSpPr txBox="1"/>
          <p:nvPr/>
        </p:nvSpPr>
        <p:spPr>
          <a:xfrm>
            <a:off x="1897471" y="5791987"/>
            <a:ext cx="2870725" cy="615553"/>
          </a:xfrm>
          <a:prstGeom prst="rect">
            <a:avLst/>
          </a:prstGeom>
          <a:noFill/>
        </p:spPr>
        <p:txBody>
          <a:bodyPr wrap="square" rtlCol="0">
            <a:spAutoFit/>
          </a:bodyPr>
          <a:lstStyle/>
          <a:p>
            <a:r>
              <a:rPr lang="en-GB" sz="1600" dirty="0" err="1">
                <a:effectLst/>
                <a:latin typeface="Arial" panose="020B0604020202020204" pitchFamily="34" charset="0"/>
                <a:ea typeface="Arial" panose="020B0604020202020204" pitchFamily="34" charset="0"/>
                <a:cs typeface="Latha" panose="020B0604020202020204" pitchFamily="34" charset="0"/>
              </a:rPr>
              <a:t>Sajana</a:t>
            </a:r>
            <a:r>
              <a:rPr lang="en-GB" sz="1600" dirty="0">
                <a:effectLst/>
                <a:latin typeface="Arial" panose="020B0604020202020204" pitchFamily="34" charset="0"/>
                <a:ea typeface="Arial" panose="020B0604020202020204" pitchFamily="34" charset="0"/>
                <a:cs typeface="Latha" panose="020B0604020202020204" pitchFamily="34" charset="0"/>
              </a:rPr>
              <a:t> Liyanage- 10899416</a:t>
            </a:r>
            <a:endParaRPr lang="en-US" sz="1600" dirty="0">
              <a:effectLst/>
              <a:latin typeface="Calibri" panose="020F0502020204030204" pitchFamily="34" charset="0"/>
              <a:ea typeface="Calibri" panose="020F0502020204030204" pitchFamily="34" charset="0"/>
              <a:cs typeface="Latha" panose="020B0604020202020204" pitchFamily="34" charset="0"/>
            </a:endParaRPr>
          </a:p>
          <a:p>
            <a:endParaRPr lang="en-US" dirty="0"/>
          </a:p>
        </p:txBody>
      </p:sp>
    </p:spTree>
    <p:extLst>
      <p:ext uri="{BB962C8B-B14F-4D97-AF65-F5344CB8AC3E}">
        <p14:creationId xmlns:p14="http://schemas.microsoft.com/office/powerpoint/2010/main" val="83597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D934112-154B-4CC7-A804-F3DCB2052E5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pic>
        <p:nvPicPr>
          <p:cNvPr id="7" name="Picture Placeholder 6" descr="A building with a pool surrounded by trees&#10;&#10;Description automatically generated">
            <a:extLst>
              <a:ext uri="{FF2B5EF4-FFF2-40B4-BE49-F238E27FC236}">
                <a16:creationId xmlns:a16="http://schemas.microsoft.com/office/drawing/2014/main" id="{057C7344-3BFD-EEF1-7A21-C1A87A2FE2F8}"/>
              </a:ext>
            </a:extLst>
          </p:cNvPr>
          <p:cNvPicPr>
            <a:picLocks noGrp="1" noChangeAspect="1"/>
          </p:cNvPicPr>
          <p:nvPr>
            <p:ph type="pic" sz="quarter" idx="13"/>
          </p:nvPr>
        </p:nvPicPr>
        <p:blipFill rotWithShape="1">
          <a:blip r:embed="rId4"/>
          <a:srcRect t="5118" r="1" b="1"/>
          <a:stretch/>
        </p:blipFill>
        <p:spPr>
          <a:xfrm>
            <a:off x="7620351" y="10"/>
            <a:ext cx="4571649" cy="6857990"/>
          </a:xfrm>
          <a:prstGeom prst="rect">
            <a:avLst/>
          </a:prstGeom>
        </p:spPr>
      </p:pic>
      <p:sp>
        <p:nvSpPr>
          <p:cNvPr id="6" name="Slide Number Placeholder 5">
            <a:extLst>
              <a:ext uri="{FF2B5EF4-FFF2-40B4-BE49-F238E27FC236}">
                <a16:creationId xmlns:a16="http://schemas.microsoft.com/office/drawing/2014/main" id="{895E143F-85CE-669B-4BF4-F907210A3715}"/>
              </a:ext>
            </a:extLst>
          </p:cNvPr>
          <p:cNvSpPr>
            <a:spLocks noGrp="1"/>
          </p:cNvSpPr>
          <p:nvPr>
            <p:ph type="sldNum" sz="quarter" idx="12"/>
          </p:nvPr>
        </p:nvSpPr>
        <p:spPr>
          <a:xfrm>
            <a:off x="10514011" y="6000749"/>
            <a:ext cx="753545" cy="365125"/>
          </a:xfrm>
        </p:spPr>
        <p:txBody>
          <a:bodyPr vert="horz" lIns="91440" tIns="45720" rIns="91440" bIns="45720" rtlCol="0" anchor="ctr">
            <a:normAutofit/>
          </a:bodyPr>
          <a:lstStyle/>
          <a:p>
            <a:pPr>
              <a:spcAft>
                <a:spcPts val="600"/>
              </a:spcAft>
            </a:pPr>
            <a:fld id="{3A98EE3D-8CD1-4C3F-BD1C-C98C9596463C}" type="slidenum">
              <a:rPr lang="en-US">
                <a:solidFill>
                  <a:srgbClr val="FFFFFF"/>
                </a:solidFill>
              </a:rPr>
              <a:pPr>
                <a:spcAft>
                  <a:spcPts val="600"/>
                </a:spcAft>
              </a:pPr>
              <a:t>4</a:t>
            </a:fld>
            <a:endParaRPr lang="en-US">
              <a:solidFill>
                <a:srgbClr val="FFFFFF"/>
              </a:solidFill>
            </a:endParaRPr>
          </a:p>
        </p:txBody>
      </p:sp>
      <p:sp>
        <p:nvSpPr>
          <p:cNvPr id="8" name="TextBox 7">
            <a:extLst>
              <a:ext uri="{FF2B5EF4-FFF2-40B4-BE49-F238E27FC236}">
                <a16:creationId xmlns:a16="http://schemas.microsoft.com/office/drawing/2014/main" id="{3FD99E6D-EADB-3EAF-5B02-EA945F793D41}"/>
              </a:ext>
            </a:extLst>
          </p:cNvPr>
          <p:cNvSpPr txBox="1"/>
          <p:nvPr/>
        </p:nvSpPr>
        <p:spPr>
          <a:xfrm>
            <a:off x="277325" y="1161228"/>
            <a:ext cx="695340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chemeClr val="accent1">
                    <a:lumMod val="20000"/>
                    <a:lumOff val="80000"/>
                  </a:schemeClr>
                </a:solidFill>
                <a:ea typeface="+mn-lt"/>
                <a:cs typeface="+mn-lt"/>
              </a:rPr>
              <a:t>Design and User Experience (UX/UI)</a:t>
            </a:r>
            <a:endParaRPr lang="en-US" sz="3200" dirty="0">
              <a:solidFill>
                <a:schemeClr val="accent1">
                  <a:lumMod val="20000"/>
                  <a:lumOff val="80000"/>
                </a:schemeClr>
              </a:solidFill>
            </a:endParaRPr>
          </a:p>
        </p:txBody>
      </p:sp>
      <p:sp>
        <p:nvSpPr>
          <p:cNvPr id="2" name="TextBox 1">
            <a:extLst>
              <a:ext uri="{FF2B5EF4-FFF2-40B4-BE49-F238E27FC236}">
                <a16:creationId xmlns:a16="http://schemas.microsoft.com/office/drawing/2014/main" id="{BED6A8E2-EDB5-2FB5-6FA9-3035B13F8CC6}"/>
              </a:ext>
            </a:extLst>
          </p:cNvPr>
          <p:cNvSpPr txBox="1"/>
          <p:nvPr/>
        </p:nvSpPr>
        <p:spPr>
          <a:xfrm>
            <a:off x="405209" y="2423755"/>
            <a:ext cx="6704994"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Wingdings"/>
              <a:buChar char="v"/>
            </a:pPr>
            <a:r>
              <a:rPr lang="en-US" sz="2800" b="1" dirty="0">
                <a:solidFill>
                  <a:srgbClr val="ECECEC"/>
                </a:solidFill>
                <a:ea typeface="+mn-lt"/>
                <a:cs typeface="+mn-lt"/>
              </a:rPr>
              <a:t>User Research</a:t>
            </a:r>
            <a:endParaRPr lang="en-US"/>
          </a:p>
          <a:p>
            <a:pPr marL="457200" indent="-457200">
              <a:buFont typeface="Wingdings"/>
              <a:buChar char="v"/>
            </a:pPr>
            <a:r>
              <a:rPr lang="en-US" sz="2800" b="1" dirty="0">
                <a:solidFill>
                  <a:srgbClr val="ECECEC"/>
                </a:solidFill>
                <a:ea typeface="+mn-lt"/>
                <a:cs typeface="+mn-lt"/>
              </a:rPr>
              <a:t>Wireframes and Prototypes</a:t>
            </a:r>
          </a:p>
          <a:p>
            <a:pPr marL="457200" indent="-457200">
              <a:buFont typeface="Wingdings"/>
              <a:buChar char="v"/>
            </a:pPr>
            <a:r>
              <a:rPr lang="en-US" sz="2800" b="1" dirty="0">
                <a:solidFill>
                  <a:srgbClr val="ECECEC"/>
                </a:solidFill>
                <a:ea typeface="+mn-lt"/>
                <a:cs typeface="+mn-lt"/>
              </a:rPr>
              <a:t>Usability Testing</a:t>
            </a:r>
          </a:p>
          <a:p>
            <a:pPr marL="457200" indent="-457200">
              <a:buFont typeface="Wingdings"/>
              <a:buChar char="v"/>
            </a:pPr>
            <a:r>
              <a:rPr lang="en-US" sz="2800" b="1" dirty="0">
                <a:solidFill>
                  <a:srgbClr val="ECECEC"/>
                </a:solidFill>
                <a:ea typeface="+mn-lt"/>
                <a:cs typeface="+mn-lt"/>
              </a:rPr>
              <a:t>Interaction Design</a:t>
            </a:r>
            <a:endParaRPr lang="en-US" sz="2800"/>
          </a:p>
        </p:txBody>
      </p:sp>
      <p:sp>
        <p:nvSpPr>
          <p:cNvPr id="3" name="TextBox 2">
            <a:extLst>
              <a:ext uri="{FF2B5EF4-FFF2-40B4-BE49-F238E27FC236}">
                <a16:creationId xmlns:a16="http://schemas.microsoft.com/office/drawing/2014/main" id="{7B389EEB-C6E1-A332-1C41-7360B8EA3793}"/>
              </a:ext>
            </a:extLst>
          </p:cNvPr>
          <p:cNvSpPr txBox="1"/>
          <p:nvPr/>
        </p:nvSpPr>
        <p:spPr>
          <a:xfrm>
            <a:off x="4111841" y="6365874"/>
            <a:ext cx="3968318" cy="338554"/>
          </a:xfrm>
          <a:prstGeom prst="rect">
            <a:avLst/>
          </a:prstGeom>
          <a:noFill/>
        </p:spPr>
        <p:txBody>
          <a:bodyPr wrap="square" rtlCol="0">
            <a:spAutoFit/>
          </a:bodyPr>
          <a:lstStyle/>
          <a:p>
            <a:r>
              <a:rPr lang="en-GB" sz="1600" kern="0" dirty="0" err="1">
                <a:effectLst/>
                <a:latin typeface="Arial" panose="020B0604020202020204" pitchFamily="34" charset="0"/>
                <a:ea typeface="Arial" panose="020B0604020202020204" pitchFamily="34" charset="0"/>
              </a:rPr>
              <a:t>Munasingha</a:t>
            </a:r>
            <a:r>
              <a:rPr lang="en-GB" sz="1600" kern="0" dirty="0">
                <a:effectLst/>
                <a:latin typeface="Arial" panose="020B0604020202020204" pitchFamily="34" charset="0"/>
                <a:ea typeface="Arial" panose="020B0604020202020204" pitchFamily="34" charset="0"/>
              </a:rPr>
              <a:t> </a:t>
            </a:r>
            <a:r>
              <a:rPr lang="en-GB" sz="1600" kern="0" dirty="0" err="1">
                <a:effectLst/>
                <a:latin typeface="Arial" panose="020B0604020202020204" pitchFamily="34" charset="0"/>
                <a:ea typeface="Arial" panose="020B0604020202020204" pitchFamily="34" charset="0"/>
              </a:rPr>
              <a:t>Jayasingha</a:t>
            </a:r>
            <a:r>
              <a:rPr lang="en-GB" sz="1600" kern="0" dirty="0">
                <a:effectLst/>
                <a:latin typeface="Arial" panose="020B0604020202020204" pitchFamily="34" charset="0"/>
                <a:ea typeface="Arial" panose="020B0604020202020204" pitchFamily="34" charset="0"/>
              </a:rPr>
              <a:t>- 10898788</a:t>
            </a:r>
            <a:endParaRPr lang="en-US" sz="1600" dirty="0"/>
          </a:p>
        </p:txBody>
      </p:sp>
    </p:spTree>
    <p:extLst>
      <p:ext uri="{BB962C8B-B14F-4D97-AF65-F5344CB8AC3E}">
        <p14:creationId xmlns:p14="http://schemas.microsoft.com/office/powerpoint/2010/main" val="1221824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a:extLst>
              <a:ext uri="{FF2B5EF4-FFF2-40B4-BE49-F238E27FC236}">
                <a16:creationId xmlns:a16="http://schemas.microsoft.com/office/drawing/2014/main" id="{700D11BB-A043-5F6E-C8CB-EC04B4DE617A}"/>
              </a:ext>
            </a:extLst>
          </p:cNvPr>
          <p:cNvPicPr>
            <a:picLocks noGrp="1" noChangeAspect="1"/>
          </p:cNvPicPr>
          <p:nvPr>
            <p:ph type="pic" sz="quarter" idx="13"/>
          </p:nvPr>
        </p:nvPicPr>
        <p:blipFill rotWithShape="1">
          <a:blip r:embed="rId4"/>
          <a:srcRect l="17868" r="22798" b="-1"/>
          <a:stretch/>
        </p:blipFill>
        <p:spPr>
          <a:xfrm>
            <a:off x="-8622" y="10"/>
            <a:ext cx="6096000" cy="6857990"/>
          </a:xfrm>
          <a:prstGeom prst="rect">
            <a:avLst/>
          </a:prstGeom>
        </p:spPr>
      </p:pic>
      <p:pic>
        <p:nvPicPr>
          <p:cNvPr id="30" name="Picture 29">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964" r="2807" b="1446"/>
          <a:stretch/>
        </p:blipFill>
        <p:spPr>
          <a:xfrm>
            <a:off x="6257026" y="1"/>
            <a:ext cx="5934973" cy="6858000"/>
          </a:xfrm>
          <a:prstGeom prst="rect">
            <a:avLst/>
          </a:prstGeom>
        </p:spPr>
      </p:pic>
      <p:sp>
        <p:nvSpPr>
          <p:cNvPr id="11" name="TextBox 10">
            <a:extLst>
              <a:ext uri="{FF2B5EF4-FFF2-40B4-BE49-F238E27FC236}">
                <a16:creationId xmlns:a16="http://schemas.microsoft.com/office/drawing/2014/main" id="{68F973EE-748C-7561-94E9-1CA87022F13F}"/>
              </a:ext>
            </a:extLst>
          </p:cNvPr>
          <p:cNvSpPr txBox="1"/>
          <p:nvPr/>
        </p:nvSpPr>
        <p:spPr>
          <a:xfrm>
            <a:off x="6357724" y="1119988"/>
            <a:ext cx="5541262" cy="729312"/>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Autofit/>
          </a:bodyPr>
          <a:lstStyle/>
          <a:p>
            <a:pPr defTabSz="457200">
              <a:lnSpc>
                <a:spcPct val="90000"/>
              </a:lnSpc>
              <a:spcBef>
                <a:spcPct val="0"/>
              </a:spcBef>
              <a:spcAft>
                <a:spcPts val="600"/>
              </a:spcAft>
            </a:pPr>
            <a:r>
              <a:rPr lang="en-US" sz="3200" dirty="0">
                <a:ln>
                  <a:solidFill>
                    <a:schemeClr val="bg1">
                      <a:lumMod val="75000"/>
                      <a:lumOff val="25000"/>
                      <a:alpha val="10000"/>
                    </a:schemeClr>
                  </a:solidFill>
                </a:ln>
                <a:solidFill>
                  <a:schemeClr val="accent1">
                    <a:lumMod val="20000"/>
                    <a:lumOff val="80000"/>
                  </a:schemeClr>
                </a:solidFill>
                <a:effectLst>
                  <a:outerShdw blurRad="9525" dist="25400" dir="14640000" algn="tl" rotWithShape="0">
                    <a:schemeClr val="bg1">
                      <a:alpha val="30000"/>
                    </a:schemeClr>
                  </a:outerShdw>
                </a:effectLst>
                <a:latin typeface="+mj-lt"/>
                <a:ea typeface="+mj-ea"/>
              </a:rPr>
              <a:t>DEVELOPMENT PROCESS</a:t>
            </a:r>
            <a:endParaRPr lang="en-US" sz="3200" dirty="0">
              <a:ln>
                <a:solidFill>
                  <a:prstClr val="black">
                    <a:lumMod val="75000"/>
                    <a:lumOff val="25000"/>
                    <a:alpha val="10000"/>
                  </a:prstClr>
                </a:solidFill>
              </a:ln>
              <a:solidFill>
                <a:schemeClr val="accent1">
                  <a:lumMod val="20000"/>
                  <a:lumOff val="80000"/>
                </a:schemeClr>
              </a:solidFill>
              <a:effectLst>
                <a:outerShdw blurRad="9525" dist="25400" dir="14640000" algn="tl" rotWithShape="0">
                  <a:prstClr val="black">
                    <a:alpha val="30000"/>
                  </a:prstClr>
                </a:outerShdw>
              </a:effectLst>
              <a:latin typeface="+mj-lt"/>
              <a:ea typeface="+mj-ea"/>
            </a:endParaRPr>
          </a:p>
          <a:p>
            <a:pPr defTabSz="457200">
              <a:lnSpc>
                <a:spcPct val="90000"/>
              </a:lnSpc>
              <a:spcBef>
                <a:spcPct val="0"/>
              </a:spcBef>
              <a:spcAft>
                <a:spcPts val="600"/>
              </a:spcAft>
            </a:pPr>
            <a:endParaRPr lang="en-US" sz="3200"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latin typeface="+mj-lt"/>
              <a:ea typeface="+mj-ea"/>
            </a:endParaRPr>
          </a:p>
        </p:txBody>
      </p:sp>
      <p:sp>
        <p:nvSpPr>
          <p:cNvPr id="2" name="TextBox 1">
            <a:extLst>
              <a:ext uri="{FF2B5EF4-FFF2-40B4-BE49-F238E27FC236}">
                <a16:creationId xmlns:a16="http://schemas.microsoft.com/office/drawing/2014/main" id="{396E3EE7-48C0-13AA-6196-8D8AE8D9F0B2}"/>
              </a:ext>
            </a:extLst>
          </p:cNvPr>
          <p:cNvSpPr txBox="1"/>
          <p:nvPr/>
        </p:nvSpPr>
        <p:spPr>
          <a:xfrm>
            <a:off x="6255068" y="1964081"/>
            <a:ext cx="5885428" cy="484252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457200" indent="-457200" defTabSz="457200">
              <a:spcBef>
                <a:spcPct val="20000"/>
              </a:spcBef>
              <a:spcAft>
                <a:spcPts val="600"/>
              </a:spcAft>
              <a:buClr>
                <a:schemeClr val="tx2"/>
              </a:buClr>
              <a:buSzPct val="70000"/>
              <a:buFont typeface="Wingdings" charset="2"/>
              <a:buChar char="v"/>
            </a:pPr>
            <a:r>
              <a:rPr lang="en-US" sz="28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Development Environment Setup</a:t>
            </a:r>
            <a:endParaRPr lang="en-US" sz="2800" b="1"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marL="457200" indent="-457200" defTabSz="457200">
              <a:spcBef>
                <a:spcPct val="20000"/>
              </a:spcBef>
              <a:spcAft>
                <a:spcPts val="600"/>
              </a:spcAft>
              <a:buClr>
                <a:schemeClr val="tx2"/>
              </a:buClr>
              <a:buSzPct val="70000"/>
              <a:buFont typeface="Wingdings" charset="2"/>
              <a:buChar char="v"/>
            </a:pPr>
            <a:r>
              <a:rPr lang="en-US" sz="28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Frontend Development</a:t>
            </a:r>
            <a:endParaRPr lang="en-US" sz="2800" b="1"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marL="457200" indent="-457200" defTabSz="457200">
              <a:spcBef>
                <a:spcPct val="20000"/>
              </a:spcBef>
              <a:spcAft>
                <a:spcPts val="600"/>
              </a:spcAft>
              <a:buClr>
                <a:schemeClr val="tx2"/>
              </a:buClr>
              <a:buSzPct val="70000"/>
              <a:buFont typeface="Wingdings" charset="2"/>
              <a:buChar char="v"/>
            </a:pPr>
            <a:r>
              <a:rPr lang="en-US" sz="28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Backend Development</a:t>
            </a:r>
            <a:endParaRPr lang="en-US" sz="2800"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p:txBody>
      </p:sp>
      <p:sp>
        <p:nvSpPr>
          <p:cNvPr id="3" name="TextBox 2">
            <a:extLst>
              <a:ext uri="{FF2B5EF4-FFF2-40B4-BE49-F238E27FC236}">
                <a16:creationId xmlns:a16="http://schemas.microsoft.com/office/drawing/2014/main" id="{3330BDB7-F22B-7A26-7678-1705423DF4A5}"/>
              </a:ext>
            </a:extLst>
          </p:cNvPr>
          <p:cNvSpPr txBox="1"/>
          <p:nvPr/>
        </p:nvSpPr>
        <p:spPr>
          <a:xfrm>
            <a:off x="9059945" y="6191050"/>
            <a:ext cx="3080551" cy="615553"/>
          </a:xfrm>
          <a:prstGeom prst="rect">
            <a:avLst/>
          </a:prstGeom>
          <a:noFill/>
        </p:spPr>
        <p:txBody>
          <a:bodyPr wrap="square" rtlCol="0">
            <a:spAutoFit/>
          </a:bodyPr>
          <a:lstStyle/>
          <a:p>
            <a:r>
              <a:rPr lang="en-GB" sz="1600" dirty="0" err="1">
                <a:effectLst/>
                <a:latin typeface="Arial" panose="020B0604020202020204" pitchFamily="34" charset="0"/>
                <a:ea typeface="Arial" panose="020B0604020202020204" pitchFamily="34" charset="0"/>
                <a:cs typeface="Latha" panose="020B0604020202020204" pitchFamily="34" charset="0"/>
              </a:rPr>
              <a:t>Kurukude</a:t>
            </a:r>
            <a:r>
              <a:rPr lang="en-GB" sz="1600" dirty="0">
                <a:effectLst/>
                <a:latin typeface="Arial" panose="020B0604020202020204" pitchFamily="34" charset="0"/>
                <a:ea typeface="Arial" panose="020B0604020202020204" pitchFamily="34" charset="0"/>
                <a:cs typeface="Latha" panose="020B0604020202020204" pitchFamily="34" charset="0"/>
              </a:rPr>
              <a:t> Perera- 10899339</a:t>
            </a:r>
            <a:endParaRPr lang="en-US" sz="1600" dirty="0">
              <a:effectLst/>
              <a:latin typeface="Calibri" panose="020F0502020204030204" pitchFamily="34" charset="0"/>
              <a:ea typeface="Calibri" panose="020F0502020204030204" pitchFamily="34" charset="0"/>
              <a:cs typeface="Latha" panose="020B0604020202020204" pitchFamily="34" charset="0"/>
            </a:endParaRPr>
          </a:p>
          <a:p>
            <a:endParaRPr lang="en-US" dirty="0"/>
          </a:p>
        </p:txBody>
      </p:sp>
    </p:spTree>
    <p:extLst>
      <p:ext uri="{BB962C8B-B14F-4D97-AF65-F5344CB8AC3E}">
        <p14:creationId xmlns:p14="http://schemas.microsoft.com/office/powerpoint/2010/main" val="1312041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Placeholder 2" descr="A person holding a phone in front of a computer&#10;&#10;Description automatically generated">
            <a:extLst>
              <a:ext uri="{FF2B5EF4-FFF2-40B4-BE49-F238E27FC236}">
                <a16:creationId xmlns:a16="http://schemas.microsoft.com/office/drawing/2014/main" id="{1D5BFB80-078B-6F4F-6C59-DBFEDBD5E32B}"/>
              </a:ext>
            </a:extLst>
          </p:cNvPr>
          <p:cNvPicPr>
            <a:picLocks noGrp="1" noChangeAspect="1"/>
          </p:cNvPicPr>
          <p:nvPr>
            <p:ph type="pic" sz="quarter" idx="12"/>
          </p:nvPr>
        </p:nvPicPr>
        <p:blipFill rotWithShape="1">
          <a:blip r:embed="rId4"/>
          <a:srcRect t="7707" b="7707"/>
          <a:stretch/>
        </p:blipFill>
        <p:spPr>
          <a:xfrm>
            <a:off x="1" y="10"/>
            <a:ext cx="12192000" cy="6857990"/>
          </a:xfrm>
          <a:prstGeom prst="rect">
            <a:avLst/>
          </a:prstGeom>
        </p:spPr>
      </p:pic>
      <p:sp useBgFill="1">
        <p:nvSpPr>
          <p:cNvPr id="50"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TextBox 9">
            <a:extLst>
              <a:ext uri="{FF2B5EF4-FFF2-40B4-BE49-F238E27FC236}">
                <a16:creationId xmlns:a16="http://schemas.microsoft.com/office/drawing/2014/main" id="{C0CD39BC-3219-72AF-299F-A9C158D7908C}"/>
              </a:ext>
            </a:extLst>
          </p:cNvPr>
          <p:cNvSpPr txBox="1"/>
          <p:nvPr/>
        </p:nvSpPr>
        <p:spPr>
          <a:xfrm>
            <a:off x="913795" y="845388"/>
            <a:ext cx="3596420" cy="979016"/>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defTabSz="457200">
              <a:spcBef>
                <a:spcPct val="0"/>
              </a:spcBef>
              <a:spcAft>
                <a:spcPts val="600"/>
              </a:spcAft>
            </a:pPr>
            <a:r>
              <a:rPr lang="en-US" sz="2800" b="1" dirty="0">
                <a:ln>
                  <a:solidFill>
                    <a:schemeClr val="bg1">
                      <a:lumMod val="75000"/>
                      <a:lumOff val="25000"/>
                      <a:alpha val="10000"/>
                    </a:schemeClr>
                  </a:solidFill>
                </a:ln>
                <a:solidFill>
                  <a:schemeClr val="accent1">
                    <a:lumMod val="20000"/>
                    <a:lumOff val="80000"/>
                  </a:schemeClr>
                </a:solidFill>
                <a:effectLst>
                  <a:outerShdw blurRad="9525" dist="25400" dir="14640000" algn="tl" rotWithShape="0">
                    <a:schemeClr val="bg1">
                      <a:alpha val="30000"/>
                    </a:schemeClr>
                  </a:outerShdw>
                </a:effectLst>
                <a:latin typeface="+mj-lt"/>
                <a:ea typeface="+mj-ea"/>
                <a:cs typeface="+mn-lt"/>
              </a:rPr>
              <a:t>Testing and Quality Assurance</a:t>
            </a:r>
            <a:endParaRPr lang="en-US" sz="2800">
              <a:ln>
                <a:solidFill>
                  <a:prstClr val="black">
                    <a:lumMod val="75000"/>
                    <a:lumOff val="25000"/>
                    <a:alpha val="10000"/>
                  </a:prstClr>
                </a:solidFill>
              </a:ln>
              <a:solidFill>
                <a:schemeClr val="accent1">
                  <a:lumMod val="20000"/>
                  <a:lumOff val="80000"/>
                </a:schemeClr>
              </a:solidFill>
              <a:effectLst>
                <a:outerShdw blurRad="9525" dist="25400" dir="14640000" algn="tl" rotWithShape="0">
                  <a:prstClr val="black">
                    <a:alpha val="30000"/>
                  </a:prstClr>
                </a:outerShdw>
              </a:effectLst>
              <a:latin typeface="+mj-lt"/>
              <a:ea typeface="+mj-ea"/>
            </a:endParaRPr>
          </a:p>
        </p:txBody>
      </p:sp>
      <p:sp>
        <p:nvSpPr>
          <p:cNvPr id="2" name="TextBox 1">
            <a:extLst>
              <a:ext uri="{FF2B5EF4-FFF2-40B4-BE49-F238E27FC236}">
                <a16:creationId xmlns:a16="http://schemas.microsoft.com/office/drawing/2014/main" id="{81DD9FB4-8E20-E2F6-37DF-9F9E1B7E25CA}"/>
              </a:ext>
            </a:extLst>
          </p:cNvPr>
          <p:cNvSpPr txBox="1"/>
          <p:nvPr/>
        </p:nvSpPr>
        <p:spPr>
          <a:xfrm>
            <a:off x="913795" y="1968237"/>
            <a:ext cx="3531684" cy="2820734"/>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457200" indent="-457200" defTabSz="457200">
              <a:spcBef>
                <a:spcPct val="20000"/>
              </a:spcBef>
              <a:spcAft>
                <a:spcPts val="600"/>
              </a:spcAft>
              <a:buClr>
                <a:schemeClr val="tx2"/>
              </a:buClr>
              <a:buSzPct val="70000"/>
              <a:buFont typeface="Wingdings" charset="2"/>
              <a:buChar char="v"/>
            </a:pPr>
            <a:r>
              <a:rPr lang="en-US" sz="24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Functional Testing</a:t>
            </a:r>
            <a:endParaRPr lang="en-US" sz="2400" b="1"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marL="457200" indent="-457200" defTabSz="457200">
              <a:spcBef>
                <a:spcPct val="20000"/>
              </a:spcBef>
              <a:spcAft>
                <a:spcPts val="600"/>
              </a:spcAft>
              <a:buClr>
                <a:schemeClr val="tx2"/>
              </a:buClr>
              <a:buSzPct val="70000"/>
              <a:buFont typeface="Wingdings" charset="2"/>
              <a:buChar char="v"/>
            </a:pPr>
            <a:r>
              <a:rPr lang="en-US" sz="24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Compatibility Testing</a:t>
            </a:r>
            <a:endParaRPr lang="en-US" sz="2400" b="1"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marL="457200" indent="-457200" defTabSz="457200">
              <a:spcBef>
                <a:spcPct val="20000"/>
              </a:spcBef>
              <a:spcAft>
                <a:spcPts val="600"/>
              </a:spcAft>
              <a:buClr>
                <a:schemeClr val="tx2"/>
              </a:buClr>
              <a:buSzPct val="70000"/>
              <a:buFont typeface="Wingdings" charset="2"/>
              <a:buChar char="v"/>
            </a:pPr>
            <a:r>
              <a:rPr lang="en-US" sz="24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Usability Testing</a:t>
            </a:r>
            <a:endParaRPr lang="en-US" sz="2400" b="1"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marL="457200" indent="-457200" defTabSz="457200">
              <a:spcBef>
                <a:spcPct val="20000"/>
              </a:spcBef>
              <a:spcAft>
                <a:spcPts val="600"/>
              </a:spcAft>
              <a:buClr>
                <a:schemeClr val="tx2"/>
              </a:buClr>
              <a:buSzPct val="70000"/>
              <a:buFont typeface="Wingdings" charset="2"/>
              <a:buChar char="v"/>
            </a:pPr>
            <a:r>
              <a:rPr lang="en-US" sz="24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Performance Testing</a:t>
            </a:r>
            <a:endParaRPr lang="en-US" sz="240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p:txBody>
      </p:sp>
      <p:sp>
        <p:nvSpPr>
          <p:cNvPr id="4" name="TextBox 3">
            <a:extLst>
              <a:ext uri="{FF2B5EF4-FFF2-40B4-BE49-F238E27FC236}">
                <a16:creationId xmlns:a16="http://schemas.microsoft.com/office/drawing/2014/main" id="{C6F2D55F-A79F-2F49-F91D-FB8A0865C995}"/>
              </a:ext>
            </a:extLst>
          </p:cNvPr>
          <p:cNvSpPr txBox="1"/>
          <p:nvPr/>
        </p:nvSpPr>
        <p:spPr>
          <a:xfrm>
            <a:off x="1278384" y="5618471"/>
            <a:ext cx="3531684" cy="615553"/>
          </a:xfrm>
          <a:prstGeom prst="rect">
            <a:avLst/>
          </a:prstGeom>
          <a:noFill/>
        </p:spPr>
        <p:txBody>
          <a:bodyPr wrap="square" rtlCol="0">
            <a:spAutoFit/>
          </a:bodyPr>
          <a:lstStyle/>
          <a:p>
            <a:r>
              <a:rPr lang="en-GB" sz="1600" dirty="0">
                <a:effectLst/>
                <a:latin typeface="Arial" panose="020B0604020202020204" pitchFamily="34" charset="0"/>
                <a:ea typeface="Arial" panose="020B0604020202020204" pitchFamily="34" charset="0"/>
                <a:cs typeface="Latha" panose="020B0604020202020204" pitchFamily="34" charset="0"/>
              </a:rPr>
              <a:t>Kasun Karunanayaka- 10899413</a:t>
            </a:r>
            <a:endParaRPr lang="en-US" sz="1600" dirty="0">
              <a:effectLst/>
              <a:latin typeface="Calibri" panose="020F0502020204030204" pitchFamily="34" charset="0"/>
              <a:ea typeface="Calibri" panose="020F0502020204030204" pitchFamily="34" charset="0"/>
              <a:cs typeface="Latha" panose="020B0604020202020204" pitchFamily="34" charset="0"/>
            </a:endParaRPr>
          </a:p>
          <a:p>
            <a:endParaRPr lang="en-US" dirty="0"/>
          </a:p>
        </p:txBody>
      </p:sp>
    </p:spTree>
    <p:extLst>
      <p:ext uri="{BB962C8B-B14F-4D97-AF65-F5344CB8AC3E}">
        <p14:creationId xmlns:p14="http://schemas.microsoft.com/office/powerpoint/2010/main" val="1716500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98318E6-69F4-42F4-AB85-F01AA0DAF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05865C0-C1D9-22BF-C8AC-92B3AB171CFD}"/>
              </a:ext>
            </a:extLst>
          </p:cNvPr>
          <p:cNvSpPr txBox="1"/>
          <p:nvPr/>
        </p:nvSpPr>
        <p:spPr>
          <a:xfrm>
            <a:off x="4678074" y="348342"/>
            <a:ext cx="5978072" cy="96151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defTabSz="457200">
              <a:spcBef>
                <a:spcPct val="0"/>
              </a:spcBef>
              <a:spcAft>
                <a:spcPts val="600"/>
              </a:spcAft>
            </a:pPr>
            <a:r>
              <a:rPr lang="en-US" sz="4000" b="1" dirty="0">
                <a:ln>
                  <a:solidFill>
                    <a:schemeClr val="bg1">
                      <a:lumMod val="75000"/>
                      <a:lumOff val="25000"/>
                      <a:alpha val="10000"/>
                    </a:schemeClr>
                  </a:solidFill>
                </a:ln>
                <a:solidFill>
                  <a:schemeClr val="accent1">
                    <a:lumMod val="40000"/>
                    <a:lumOff val="60000"/>
                  </a:schemeClr>
                </a:solidFill>
                <a:effectLst>
                  <a:outerShdw blurRad="9525" dist="25400" dir="14640000" algn="tl" rotWithShape="0">
                    <a:schemeClr val="bg1">
                      <a:alpha val="30000"/>
                    </a:schemeClr>
                  </a:outerShdw>
                </a:effectLst>
                <a:latin typeface="+mj-lt"/>
                <a:ea typeface="+mj-ea"/>
                <a:cs typeface="+mn-lt"/>
              </a:rPr>
              <a:t>Conclusion</a:t>
            </a:r>
            <a:endParaRPr lang="en-US" sz="4000" dirty="0">
              <a:ln>
                <a:solidFill>
                  <a:prstClr val="black">
                    <a:lumMod val="75000"/>
                    <a:lumOff val="25000"/>
                    <a:alpha val="10000"/>
                  </a:prstClr>
                </a:solidFill>
              </a:ln>
              <a:solidFill>
                <a:schemeClr val="accent1">
                  <a:lumMod val="40000"/>
                  <a:lumOff val="60000"/>
                </a:schemeClr>
              </a:solidFill>
              <a:effectLst>
                <a:outerShdw blurRad="9525" dist="25400" dir="14640000" algn="tl" rotWithShape="0">
                  <a:prstClr val="black">
                    <a:alpha val="30000"/>
                  </a:prstClr>
                </a:outerShdw>
              </a:effectLst>
              <a:latin typeface="+mj-lt"/>
              <a:ea typeface="+mj-ea"/>
            </a:endParaRPr>
          </a:p>
        </p:txBody>
      </p:sp>
      <p:pic>
        <p:nvPicPr>
          <p:cNvPr id="16" name="Picture 15">
            <a:extLst>
              <a:ext uri="{FF2B5EF4-FFF2-40B4-BE49-F238E27FC236}">
                <a16:creationId xmlns:a16="http://schemas.microsoft.com/office/drawing/2014/main" id="{559DF61F-9058-49C9-8F75-DC501F983B0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pic>
        <p:nvPicPr>
          <p:cNvPr id="7" name="Picture Placeholder 6" descr="A hand holding a cell phone&#10;&#10;Description automatically generated">
            <a:extLst>
              <a:ext uri="{FF2B5EF4-FFF2-40B4-BE49-F238E27FC236}">
                <a16:creationId xmlns:a16="http://schemas.microsoft.com/office/drawing/2014/main" id="{735C8E56-F60E-A09D-9522-78FDEC579DFA}"/>
              </a:ext>
            </a:extLst>
          </p:cNvPr>
          <p:cNvPicPr>
            <a:picLocks noGrp="1" noChangeAspect="1"/>
          </p:cNvPicPr>
          <p:nvPr>
            <p:ph type="pic" sz="quarter" idx="12"/>
          </p:nvPr>
        </p:nvPicPr>
        <p:blipFill rotWithShape="1">
          <a:blip r:embed="rId4"/>
          <a:srcRect l="133"/>
          <a:stretch/>
        </p:blipFill>
        <p:spPr>
          <a:xfrm>
            <a:off x="-10649" y="1"/>
            <a:ext cx="4571649" cy="6858000"/>
          </a:xfrm>
          <a:prstGeom prst="rect">
            <a:avLst/>
          </a:prstGeom>
        </p:spPr>
      </p:pic>
      <p:sp>
        <p:nvSpPr>
          <p:cNvPr id="9" name="TextBox 8">
            <a:extLst>
              <a:ext uri="{FF2B5EF4-FFF2-40B4-BE49-F238E27FC236}">
                <a16:creationId xmlns:a16="http://schemas.microsoft.com/office/drawing/2014/main" id="{816ABFC4-4928-6195-E521-A38B48F31DB3}"/>
              </a:ext>
            </a:extLst>
          </p:cNvPr>
          <p:cNvSpPr txBox="1"/>
          <p:nvPr/>
        </p:nvSpPr>
        <p:spPr>
          <a:xfrm>
            <a:off x="4939331" y="1436914"/>
            <a:ext cx="5978072" cy="347708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Autofit/>
          </a:bodyPr>
          <a:lstStyle/>
          <a:p>
            <a:pPr defTabSz="457200">
              <a:spcBef>
                <a:spcPct val="20000"/>
              </a:spcBef>
              <a:spcAft>
                <a:spcPts val="600"/>
              </a:spcAft>
              <a:buClr>
                <a:schemeClr val="tx2"/>
              </a:buClr>
              <a:buSzPct val="70000"/>
              <a:buFont typeface="Wingdings 2" charset="2"/>
            </a:pPr>
            <a:r>
              <a:rPr lang="en-US" sz="24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In conclusion, the development journey of our travel app embodies meticulous planning, innovative design, and rigorous testing. With its intuitive interface, personalized recommendations, and seamless booking features, the app promises to revolutionize travel experiences. We're excited about its potential impact on users, the market, and the business, poised for future growth and success.</a:t>
            </a:r>
            <a:endParaRPr lang="en-US" sz="2400" dirty="0">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p:txBody>
      </p:sp>
      <p:sp>
        <p:nvSpPr>
          <p:cNvPr id="2" name="TextBox 1">
            <a:extLst>
              <a:ext uri="{FF2B5EF4-FFF2-40B4-BE49-F238E27FC236}">
                <a16:creationId xmlns:a16="http://schemas.microsoft.com/office/drawing/2014/main" id="{F4ABE8F7-7BE9-76A4-FC21-4399A2130064}"/>
              </a:ext>
            </a:extLst>
          </p:cNvPr>
          <p:cNvSpPr txBox="1"/>
          <p:nvPr/>
        </p:nvSpPr>
        <p:spPr>
          <a:xfrm>
            <a:off x="8211845" y="6458083"/>
            <a:ext cx="3806389" cy="338554"/>
          </a:xfrm>
          <a:prstGeom prst="rect">
            <a:avLst/>
          </a:prstGeom>
          <a:noFill/>
        </p:spPr>
        <p:txBody>
          <a:bodyPr wrap="square" rtlCol="0">
            <a:spAutoFit/>
          </a:bodyPr>
          <a:lstStyle/>
          <a:p>
            <a:r>
              <a:rPr lang="en-GB" sz="1600" kern="0" dirty="0" err="1">
                <a:effectLst/>
                <a:latin typeface="Arial" panose="020B0604020202020204" pitchFamily="34" charset="0"/>
                <a:ea typeface="Arial" panose="020B0604020202020204" pitchFamily="34" charset="0"/>
              </a:rPr>
              <a:t>Senevirathne</a:t>
            </a:r>
            <a:r>
              <a:rPr lang="en-GB" sz="1600" kern="0" dirty="0">
                <a:effectLst/>
                <a:latin typeface="Arial" panose="020B0604020202020204" pitchFamily="34" charset="0"/>
                <a:ea typeface="Arial" panose="020B0604020202020204" pitchFamily="34" charset="0"/>
              </a:rPr>
              <a:t> </a:t>
            </a:r>
            <a:r>
              <a:rPr lang="en-GB" sz="1600" kern="0" dirty="0" err="1">
                <a:effectLst/>
                <a:latin typeface="Arial" panose="020B0604020202020204" pitchFamily="34" charset="0"/>
                <a:ea typeface="Arial" panose="020B0604020202020204" pitchFamily="34" charset="0"/>
              </a:rPr>
              <a:t>Kulatunge</a:t>
            </a:r>
            <a:r>
              <a:rPr lang="en-GB" sz="1600" kern="0" dirty="0">
                <a:effectLst/>
                <a:latin typeface="Arial" panose="020B0604020202020204" pitchFamily="34" charset="0"/>
                <a:ea typeface="Arial" panose="020B0604020202020204" pitchFamily="34" charset="0"/>
              </a:rPr>
              <a:t>- 10898800</a:t>
            </a:r>
            <a:endParaRPr lang="en-US" sz="1600" dirty="0"/>
          </a:p>
        </p:txBody>
      </p:sp>
    </p:spTree>
    <p:extLst>
      <p:ext uri="{BB962C8B-B14F-4D97-AF65-F5344CB8AC3E}">
        <p14:creationId xmlns:p14="http://schemas.microsoft.com/office/powerpoint/2010/main" val="3544126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83CE2AC2-74B0-8616-3383-85A0F16E5FCA}"/>
              </a:ext>
            </a:extLst>
          </p:cNvPr>
          <p:cNvPicPr>
            <a:picLocks noGrp="1" noChangeAspect="1"/>
          </p:cNvPicPr>
          <p:nvPr>
            <p:ph type="pic" sz="quarter" idx="12"/>
          </p:nvPr>
        </p:nvPicPr>
        <p:blipFill rotWithShape="1">
          <a:blip r:embed="rId3">
            <a:alphaModFix amt="35000"/>
          </a:blip>
          <a:srcRect l="31111"/>
          <a:stretch/>
        </p:blipFill>
        <p:spPr>
          <a:xfrm>
            <a:off x="20" y="10"/>
            <a:ext cx="12191980" cy="6857990"/>
          </a:xfrm>
          <a:prstGeom prst="rect">
            <a:avLst/>
          </a:prstGeom>
        </p:spPr>
      </p:pic>
      <p:sp>
        <p:nvSpPr>
          <p:cNvPr id="8" name="TextBox 7">
            <a:extLst>
              <a:ext uri="{FF2B5EF4-FFF2-40B4-BE49-F238E27FC236}">
                <a16:creationId xmlns:a16="http://schemas.microsoft.com/office/drawing/2014/main" id="{B056F6C3-BA7E-16ED-B9B6-F2F6BEBE1B20}"/>
              </a:ext>
            </a:extLst>
          </p:cNvPr>
          <p:cNvSpPr txBox="1"/>
          <p:nvPr/>
        </p:nvSpPr>
        <p:spPr>
          <a:xfrm>
            <a:off x="1370693" y="2760140"/>
            <a:ext cx="6032806" cy="838201"/>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lnSpcReduction="10000"/>
          </a:bodyPr>
          <a:lstStyle/>
          <a:p>
            <a:pPr algn="ctr" defTabSz="457200">
              <a:spcBef>
                <a:spcPct val="0"/>
              </a:spcBef>
              <a:spcAft>
                <a:spcPts val="600"/>
              </a:spcAft>
            </a:pPr>
            <a:r>
              <a:rPr lang="en-US" sz="5400" dirty="0">
                <a:ln>
                  <a:solidFill>
                    <a:schemeClr val="bg1">
                      <a:lumMod val="75000"/>
                      <a:lumOff val="25000"/>
                      <a:alpha val="10000"/>
                    </a:schemeClr>
                  </a:solidFill>
                </a:ln>
                <a:solidFill>
                  <a:schemeClr val="accent1">
                    <a:lumMod val="40000"/>
                    <a:lumOff val="60000"/>
                  </a:schemeClr>
                </a:solidFill>
                <a:effectLst>
                  <a:outerShdw blurRad="9525" dist="25400" dir="14640000" algn="tl" rotWithShape="0">
                    <a:schemeClr val="bg1">
                      <a:alpha val="30000"/>
                    </a:schemeClr>
                  </a:outerShdw>
                </a:effectLst>
                <a:latin typeface="+mj-lt"/>
                <a:ea typeface="+mj-ea"/>
              </a:rPr>
              <a:t>THANK YOU</a:t>
            </a:r>
            <a:endParaRPr lang="en-US" sz="5400" dirty="0">
              <a:ln>
                <a:solidFill>
                  <a:prstClr val="black">
                    <a:lumMod val="75000"/>
                    <a:lumOff val="25000"/>
                    <a:alpha val="10000"/>
                  </a:prstClr>
                </a:solidFill>
              </a:ln>
              <a:solidFill>
                <a:schemeClr val="accent1">
                  <a:lumMod val="40000"/>
                  <a:lumOff val="60000"/>
                </a:schemeClr>
              </a:solidFill>
              <a:effectLst>
                <a:outerShdw blurRad="9525" dist="25400" dir="14640000" algn="tl" rotWithShape="0">
                  <a:prstClr val="black">
                    <a:alpha val="30000"/>
                  </a:prstClr>
                </a:outerShdw>
              </a:effectLst>
              <a:latin typeface="+mj-lt"/>
              <a:ea typeface="+mj-ea"/>
            </a:endParaRPr>
          </a:p>
        </p:txBody>
      </p:sp>
    </p:spTree>
    <p:extLst>
      <p:ext uri="{BB962C8B-B14F-4D97-AF65-F5344CB8AC3E}">
        <p14:creationId xmlns:p14="http://schemas.microsoft.com/office/powerpoint/2010/main" val="296864914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36BC6E15-AA89-44FE-BE09-C297161C16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83051C4-2D79-448E-99B6-938DB95EAB86}">
  <ds:schemaRefs>
    <ds:schemaRef ds:uri="http://schemas.microsoft.com/sharepoint/v3/contenttype/forms"/>
  </ds:schemaRefs>
</ds:datastoreItem>
</file>

<file path=customXml/itemProps3.xml><?xml version="1.0" encoding="utf-8"?>
<ds:datastoreItem xmlns:ds="http://schemas.openxmlformats.org/officeDocument/2006/customXml" ds:itemID="{1EC2E3F1-BC53-4890-9C40-8815EC5A1FD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_SlateVTI</Template>
  <TotalTime>9</TotalTime>
  <Words>163</Words>
  <Application>Microsoft Office PowerPoint</Application>
  <PresentationFormat>Widescreen</PresentationFormat>
  <Paragraphs>39</Paragraphs>
  <Slides>8</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Calisto MT</vt:lpstr>
      <vt:lpstr>Franklin Gothic Medium</vt:lpstr>
      <vt:lpstr>Nirmala UI</vt:lpstr>
      <vt:lpstr>Wingdings</vt:lpstr>
      <vt:lpstr>Wingdings 2</vt:lpstr>
      <vt:lpstr>SlateVTI</vt:lpstr>
      <vt:lpstr>THE “යං” (YĀN) TRAVEL APP </vt:lpstr>
      <vt:lpstr>INTRODUCTION</vt:lpstr>
      <vt:lpstr>FEATURES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DELL</dc:creator>
  <cp:lastModifiedBy>kasun karunanayaka</cp:lastModifiedBy>
  <cp:revision>299</cp:revision>
  <dcterms:created xsi:type="dcterms:W3CDTF">2024-03-22T14:03:02Z</dcterms:created>
  <dcterms:modified xsi:type="dcterms:W3CDTF">2024-03-23T04:14:53Z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